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75"/>
  </p:notesMasterIdLst>
  <p:sldIdLst>
    <p:sldId id="297" r:id="rId2"/>
    <p:sldId id="298" r:id="rId3"/>
    <p:sldId id="461" r:id="rId4"/>
    <p:sldId id="462" r:id="rId5"/>
    <p:sldId id="387" r:id="rId6"/>
    <p:sldId id="300" r:id="rId7"/>
    <p:sldId id="301" r:id="rId8"/>
    <p:sldId id="302" r:id="rId9"/>
    <p:sldId id="303" r:id="rId10"/>
    <p:sldId id="429" r:id="rId11"/>
    <p:sldId id="430" r:id="rId12"/>
    <p:sldId id="304" r:id="rId13"/>
    <p:sldId id="305" r:id="rId14"/>
    <p:sldId id="466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46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81" r:id="rId69"/>
    <p:sldId id="382" r:id="rId70"/>
    <p:sldId id="428" r:id="rId71"/>
    <p:sldId id="463" r:id="rId72"/>
    <p:sldId id="464" r:id="rId73"/>
    <p:sldId id="460" r:id="rId74"/>
  </p:sldIdLst>
  <p:sldSz cx="9144000" cy="5143500" type="screen16x9"/>
  <p:notesSz cx="6858000" cy="9144000"/>
  <p:embeddedFontLst>
    <p:embeddedFont>
      <p:font typeface="Chelsea Market" panose="020B0604020202020204" charset="0"/>
      <p:regular r:id="rId76"/>
    </p:embeddedFont>
    <p:embeddedFont>
      <p:font typeface="Comfortaa" panose="020B0604020202020204" charset="0"/>
      <p:regular r:id="rId77"/>
      <p:bold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Cryptography" id="{959B6D21-184A-4444-A714-D43391778230}">
          <p14:sldIdLst>
            <p14:sldId id="297"/>
            <p14:sldId id="298"/>
            <p14:sldId id="461"/>
            <p14:sldId id="462"/>
            <p14:sldId id="387"/>
            <p14:sldId id="300"/>
            <p14:sldId id="301"/>
            <p14:sldId id="302"/>
            <p14:sldId id="303"/>
            <p14:sldId id="429"/>
            <p14:sldId id="430"/>
            <p14:sldId id="304"/>
            <p14:sldId id="305"/>
            <p14:sldId id="466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51"/>
            <p14:sldId id="352"/>
            <p14:sldId id="353"/>
            <p14:sldId id="354"/>
            <p14:sldId id="355"/>
            <p14:sldId id="356"/>
            <p14:sldId id="357"/>
            <p14:sldId id="46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428"/>
            <p14:sldId id="463"/>
            <p14:sldId id="464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C5E8"/>
    <a:srgbClr val="38F925"/>
    <a:srgbClr val="FFA2BA"/>
    <a:srgbClr val="F5453C"/>
    <a:srgbClr val="0000FF"/>
    <a:srgbClr val="CAA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5F2A2A-C004-4543-843D-8B6C95B0CA44}">
  <a:tblStyle styleId="{055F2A2A-C004-4543-843D-8B6C95B0CA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1CBBD1-23F9-4601-91E6-EF2DE4CC75F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1" autoAdjust="0"/>
    <p:restoredTop sz="93317" autoAdjust="0"/>
  </p:normalViewPr>
  <p:slideViewPr>
    <p:cSldViewPr snapToGrid="0">
      <p:cViewPr varScale="1">
        <p:scale>
          <a:sx n="106" d="100"/>
          <a:sy n="106" d="100"/>
        </p:scale>
        <p:origin x="1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a4d55df0e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a4d55df0e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b1602a2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b1602a2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793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b1602a2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b1602a2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570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ab1602a25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ab1602a25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a1f775d71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a1f775d71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a1f775d71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a1f775d71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55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ab1602a2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ab1602a2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ab1602a25a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ab1602a25a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ab1602a25a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ab1602a25a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ab1602a25a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ab1602a25a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1602a25a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1602a25a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a1f775d71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a1f775d71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b1602a25a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ab1602a25a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ab1602a25a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ab1602a25a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ab1602a25a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ab1602a25a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ab1602a25a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ab1602a25a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ab1602a25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ab1602a25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ab1602a25a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ab1602a25a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ab1602a25a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ab1602a25a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ab1602a25a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ab1602a25a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ab1602a25a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ab1602a25a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ab1602a25a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ab1602a25a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a1f775d71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a1f775d71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200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ab1602a25a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ab1602a25a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ab1602a25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ab1602a25a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ab1602a25a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ab1602a25a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ab1602a25a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ab1602a25a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ab1602a25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ab1602a25a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ab1602a25a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ab1602a25a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ab1602a25a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ab1602a25a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ab1602a25a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ab1602a25a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ab1602a25a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ab1602a25a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ab1602a25a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ab1602a25a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a1f775d71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a1f775d71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130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ab1602a25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ab1602a25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ab1602a25a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ab1602a25a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ab1602a25a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ab1602a25a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ab1602a25a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ab1602a25a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ab1602a25a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ab1602a25a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8445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ab1602a25a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ab1602a25a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ab1602a25a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ab1602a25a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ab1602a25a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ab1602a25a_0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ab1602a25a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ab1602a25a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ab1602a25a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ab1602a25a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a1f775d71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a1f775d71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ab1602a25a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ab1602a25a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ab1602a25a_0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ab1602a25a_0_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ab1602a25a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ab1602a25a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ab1602a25a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ab1602a25a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ab1602a25a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ab1602a25a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ab1602a25a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ab1602a25a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ab1602a25a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ab1602a25a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ab1602a25a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ab1602a25a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ab1602a25a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ab1602a25a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ab1602a25a_0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ab1602a25a_0_1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a1f775d71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a1f775d71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b1602a25a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ab1602a25a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ab1602a25a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ab1602a25a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ab1602a25a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ab1602a25a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b1602a25a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b1602a25a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ab1602a25a_0_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ab1602a25a_0_1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ab1602a25a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ab1602a25a_0_1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ab1602a25a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ab1602a25a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ab1602a25a_0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ab1602a25a_0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ab1602a25a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ab1602a25a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ab1602a25a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ab1602a25a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a1f775d71d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a1f775d71d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ab1602a25a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ab1602a25a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7023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a1f775d71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a1f775d71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2696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a1f775d71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a1f775d71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22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94cd1879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94cd1879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7249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ab1602a25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ab1602a25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b1602a2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b1602a2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 rot="2417412" flipH="1">
            <a:off x="621524" y="-2724014"/>
            <a:ext cx="8072463" cy="9315144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8"/>
          <p:cNvSpPr/>
          <p:nvPr/>
        </p:nvSpPr>
        <p:spPr>
          <a:xfrm>
            <a:off x="6659164" y="3082442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1" name="Google Shape;71;p8"/>
          <p:cNvGrpSpPr/>
          <p:nvPr/>
        </p:nvGrpSpPr>
        <p:grpSpPr>
          <a:xfrm>
            <a:off x="389375" y="-78953"/>
            <a:ext cx="1926900" cy="1922706"/>
            <a:chOff x="916500" y="-836850"/>
            <a:chExt cx="1676002" cy="1672354"/>
          </a:xfrm>
        </p:grpSpPr>
        <p:sp>
          <p:nvSpPr>
            <p:cNvPr id="72" name="Google Shape;72;p8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6900560" y="862613"/>
            <a:ext cx="1344300" cy="1344300"/>
            <a:chOff x="6900560" y="862613"/>
            <a:chExt cx="1344300" cy="1344300"/>
          </a:xfrm>
        </p:grpSpPr>
        <p:sp>
          <p:nvSpPr>
            <p:cNvPr id="75" name="Google Shape;75;p8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8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80681" y="3314625"/>
            <a:ext cx="1885790" cy="1594808"/>
            <a:chOff x="6365712" y="4428458"/>
            <a:chExt cx="1335829" cy="1129707"/>
          </a:xfrm>
        </p:grpSpPr>
        <p:sp>
          <p:nvSpPr>
            <p:cNvPr id="78" name="Google Shape;78;p8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8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1775100" y="539500"/>
            <a:ext cx="5593800" cy="4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1028700" y="847725"/>
            <a:ext cx="26670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rgbClr val="FEC93D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/>
          <p:nvPr/>
        </p:nvSpPr>
        <p:spPr>
          <a:xfrm rot="1344303">
            <a:off x="4497154" y="-2354759"/>
            <a:ext cx="5543549" cy="4939611"/>
          </a:xfrm>
          <a:custGeom>
            <a:avLst/>
            <a:gdLst/>
            <a:ahLst/>
            <a:cxnLst/>
            <a:rect l="l" t="t" r="r" b="b"/>
            <a:pathLst>
              <a:path w="186655" h="166320" extrusionOk="0">
                <a:moveTo>
                  <a:pt x="142597" y="65485"/>
                </a:moveTo>
                <a:cubicBezTo>
                  <a:pt x="142597" y="65485"/>
                  <a:pt x="111581" y="16903"/>
                  <a:pt x="70119" y="8452"/>
                </a:cubicBezTo>
                <a:cubicBezTo>
                  <a:pt x="28679" y="0"/>
                  <a:pt x="1" y="41419"/>
                  <a:pt x="16624" y="77476"/>
                </a:cubicBezTo>
                <a:cubicBezTo>
                  <a:pt x="33226" y="113532"/>
                  <a:pt x="80544" y="86420"/>
                  <a:pt x="123057" y="142832"/>
                </a:cubicBezTo>
                <a:cubicBezTo>
                  <a:pt x="140752" y="166319"/>
                  <a:pt x="186654" y="144998"/>
                  <a:pt x="142597" y="65485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20"/>
          <p:cNvSpPr/>
          <p:nvPr/>
        </p:nvSpPr>
        <p:spPr>
          <a:xfrm rot="390638">
            <a:off x="-266607" y="2061145"/>
            <a:ext cx="4170635" cy="5841562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0"/>
          <p:cNvSpPr/>
          <p:nvPr/>
        </p:nvSpPr>
        <p:spPr>
          <a:xfrm>
            <a:off x="2180728" y="169802"/>
            <a:ext cx="4804864" cy="4803908"/>
          </a:xfrm>
          <a:custGeom>
            <a:avLst/>
            <a:gdLst/>
            <a:ahLst/>
            <a:cxnLst/>
            <a:rect l="l" t="t" r="r" b="b"/>
            <a:pathLst>
              <a:path w="115571" h="115548" extrusionOk="0">
                <a:moveTo>
                  <a:pt x="57785" y="0"/>
                </a:moveTo>
                <a:cubicBezTo>
                  <a:pt x="25869" y="0"/>
                  <a:pt x="0" y="25868"/>
                  <a:pt x="0" y="57763"/>
                </a:cubicBezTo>
                <a:cubicBezTo>
                  <a:pt x="0" y="89680"/>
                  <a:pt x="25869" y="115548"/>
                  <a:pt x="57785" y="115548"/>
                </a:cubicBezTo>
                <a:cubicBezTo>
                  <a:pt x="89681" y="115548"/>
                  <a:pt x="115570" y="89680"/>
                  <a:pt x="115570" y="57763"/>
                </a:cubicBezTo>
                <a:cubicBezTo>
                  <a:pt x="115570" y="25868"/>
                  <a:pt x="89681" y="0"/>
                  <a:pt x="57785" y="0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0"/>
          <p:cNvSpPr/>
          <p:nvPr/>
        </p:nvSpPr>
        <p:spPr>
          <a:xfrm>
            <a:off x="1935480" y="-64749"/>
            <a:ext cx="5273040" cy="5272999"/>
          </a:xfrm>
          <a:custGeom>
            <a:avLst/>
            <a:gdLst/>
            <a:ahLst/>
            <a:cxnLst/>
            <a:rect l="l" t="t" r="r" b="b"/>
            <a:pathLst>
              <a:path w="126832" h="126831" fill="none" extrusionOk="0">
                <a:moveTo>
                  <a:pt x="126832" y="63426"/>
                </a:moveTo>
                <a:cubicBezTo>
                  <a:pt x="126832" y="98431"/>
                  <a:pt x="98433" y="126830"/>
                  <a:pt x="63406" y="126830"/>
                </a:cubicBezTo>
                <a:cubicBezTo>
                  <a:pt x="28400" y="126830"/>
                  <a:pt x="1" y="98431"/>
                  <a:pt x="1" y="63426"/>
                </a:cubicBezTo>
                <a:cubicBezTo>
                  <a:pt x="1" y="28399"/>
                  <a:pt x="28400" y="21"/>
                  <a:pt x="63406" y="21"/>
                </a:cubicBezTo>
                <a:cubicBezTo>
                  <a:pt x="98433" y="0"/>
                  <a:pt x="126832" y="28399"/>
                  <a:pt x="126832" y="63426"/>
                </a:cubicBezTo>
                <a:close/>
              </a:path>
            </a:pathLst>
          </a:custGeom>
          <a:noFill/>
          <a:ln w="67025" cap="flat" cmpd="sng">
            <a:solidFill>
              <a:srgbClr val="FFFFFF"/>
            </a:solidFill>
            <a:prstDash val="solid"/>
            <a:miter lim="214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20"/>
          <p:cNvSpPr/>
          <p:nvPr/>
        </p:nvSpPr>
        <p:spPr>
          <a:xfrm>
            <a:off x="-930900" y="-968950"/>
            <a:ext cx="2445195" cy="2445137"/>
          </a:xfrm>
          <a:custGeom>
            <a:avLst/>
            <a:gdLst/>
            <a:ahLst/>
            <a:cxnLst/>
            <a:rect l="l" t="t" r="r" b="b"/>
            <a:pathLst>
              <a:path w="84470" h="84468" extrusionOk="0">
                <a:moveTo>
                  <a:pt x="42235" y="84468"/>
                </a:moveTo>
                <a:cubicBezTo>
                  <a:pt x="18941" y="84468"/>
                  <a:pt x="1" y="65528"/>
                  <a:pt x="1" y="42234"/>
                </a:cubicBezTo>
                <a:cubicBezTo>
                  <a:pt x="1" y="18962"/>
                  <a:pt x="18941" y="0"/>
                  <a:pt x="42235" y="0"/>
                </a:cubicBezTo>
                <a:cubicBezTo>
                  <a:pt x="65508" y="0"/>
                  <a:pt x="84469" y="18962"/>
                  <a:pt x="84469" y="42234"/>
                </a:cubicBezTo>
                <a:cubicBezTo>
                  <a:pt x="84469" y="65528"/>
                  <a:pt x="65508" y="84468"/>
                  <a:pt x="42235" y="84468"/>
                </a:cubicBezTo>
                <a:close/>
                <a:moveTo>
                  <a:pt x="42235" y="4462"/>
                </a:moveTo>
                <a:cubicBezTo>
                  <a:pt x="21408" y="4462"/>
                  <a:pt x="4462" y="21407"/>
                  <a:pt x="4462" y="42234"/>
                </a:cubicBezTo>
                <a:cubicBezTo>
                  <a:pt x="4462" y="63061"/>
                  <a:pt x="21408" y="80006"/>
                  <a:pt x="42235" y="80006"/>
                </a:cubicBezTo>
                <a:cubicBezTo>
                  <a:pt x="63062" y="80006"/>
                  <a:pt x="80008" y="63061"/>
                  <a:pt x="80008" y="42234"/>
                </a:cubicBezTo>
                <a:cubicBezTo>
                  <a:pt x="80008" y="21407"/>
                  <a:pt x="63062" y="4462"/>
                  <a:pt x="42235" y="4462"/>
                </a:cubicBezTo>
                <a:close/>
                <a:moveTo>
                  <a:pt x="42235" y="76103"/>
                </a:moveTo>
                <a:cubicBezTo>
                  <a:pt x="23531" y="76081"/>
                  <a:pt x="8388" y="60938"/>
                  <a:pt x="8366" y="42234"/>
                </a:cubicBezTo>
                <a:cubicBezTo>
                  <a:pt x="8388" y="23530"/>
                  <a:pt x="23531" y="8387"/>
                  <a:pt x="42235" y="8366"/>
                </a:cubicBezTo>
                <a:cubicBezTo>
                  <a:pt x="60939" y="8387"/>
                  <a:pt x="76082" y="23530"/>
                  <a:pt x="76104" y="42234"/>
                </a:cubicBezTo>
                <a:cubicBezTo>
                  <a:pt x="76082" y="60938"/>
                  <a:pt x="60939" y="76081"/>
                  <a:pt x="42235" y="76103"/>
                </a:cubicBezTo>
                <a:close/>
                <a:moveTo>
                  <a:pt x="42235" y="12827"/>
                </a:moveTo>
                <a:cubicBezTo>
                  <a:pt x="25998" y="12848"/>
                  <a:pt x="12828" y="25997"/>
                  <a:pt x="12806" y="42234"/>
                </a:cubicBezTo>
                <a:cubicBezTo>
                  <a:pt x="12828" y="58471"/>
                  <a:pt x="25998" y="71641"/>
                  <a:pt x="42235" y="71663"/>
                </a:cubicBezTo>
                <a:cubicBezTo>
                  <a:pt x="58472" y="71641"/>
                  <a:pt x="71621" y="58471"/>
                  <a:pt x="71642" y="42234"/>
                </a:cubicBezTo>
                <a:cubicBezTo>
                  <a:pt x="71621" y="25997"/>
                  <a:pt x="58472" y="12848"/>
                  <a:pt x="42235" y="12827"/>
                </a:cubicBezTo>
                <a:close/>
                <a:moveTo>
                  <a:pt x="42235" y="67759"/>
                </a:moveTo>
                <a:cubicBezTo>
                  <a:pt x="28143" y="67737"/>
                  <a:pt x="16732" y="56326"/>
                  <a:pt x="16710" y="42234"/>
                </a:cubicBezTo>
                <a:cubicBezTo>
                  <a:pt x="16732" y="28163"/>
                  <a:pt x="28143" y="16731"/>
                  <a:pt x="42235" y="16731"/>
                </a:cubicBezTo>
                <a:cubicBezTo>
                  <a:pt x="56306" y="16731"/>
                  <a:pt x="67738" y="28163"/>
                  <a:pt x="67738" y="42234"/>
                </a:cubicBezTo>
                <a:cubicBezTo>
                  <a:pt x="67738" y="56326"/>
                  <a:pt x="56306" y="67737"/>
                  <a:pt x="42235" y="67759"/>
                </a:cubicBezTo>
                <a:close/>
                <a:moveTo>
                  <a:pt x="42235" y="21171"/>
                </a:moveTo>
                <a:cubicBezTo>
                  <a:pt x="30609" y="21192"/>
                  <a:pt x="21172" y="30609"/>
                  <a:pt x="21172" y="42234"/>
                </a:cubicBezTo>
                <a:cubicBezTo>
                  <a:pt x="21172" y="53860"/>
                  <a:pt x="30609" y="63297"/>
                  <a:pt x="42235" y="63297"/>
                </a:cubicBezTo>
                <a:cubicBezTo>
                  <a:pt x="53861" y="63297"/>
                  <a:pt x="63277" y="53860"/>
                  <a:pt x="63298" y="42234"/>
                </a:cubicBezTo>
                <a:cubicBezTo>
                  <a:pt x="63277" y="30609"/>
                  <a:pt x="53861" y="21192"/>
                  <a:pt x="42235" y="21171"/>
                </a:cubicBezTo>
                <a:close/>
                <a:moveTo>
                  <a:pt x="42235" y="59394"/>
                </a:moveTo>
                <a:cubicBezTo>
                  <a:pt x="32754" y="59394"/>
                  <a:pt x="25075" y="51715"/>
                  <a:pt x="25075" y="42234"/>
                </a:cubicBezTo>
                <a:cubicBezTo>
                  <a:pt x="25075" y="32775"/>
                  <a:pt x="32754" y="25096"/>
                  <a:pt x="42235" y="25075"/>
                </a:cubicBezTo>
                <a:cubicBezTo>
                  <a:pt x="51694" y="25096"/>
                  <a:pt x="59373" y="32775"/>
                  <a:pt x="59395" y="42234"/>
                </a:cubicBezTo>
                <a:cubicBezTo>
                  <a:pt x="59373" y="51715"/>
                  <a:pt x="51694" y="59394"/>
                  <a:pt x="42235" y="59394"/>
                </a:cubicBezTo>
                <a:close/>
                <a:moveTo>
                  <a:pt x="42235" y="29536"/>
                </a:moveTo>
                <a:cubicBezTo>
                  <a:pt x="35221" y="29536"/>
                  <a:pt x="29515" y="35220"/>
                  <a:pt x="29515" y="42234"/>
                </a:cubicBezTo>
                <a:cubicBezTo>
                  <a:pt x="29515" y="49248"/>
                  <a:pt x="35221" y="54954"/>
                  <a:pt x="42235" y="54954"/>
                </a:cubicBezTo>
                <a:cubicBezTo>
                  <a:pt x="49249" y="54954"/>
                  <a:pt x="54933" y="49248"/>
                  <a:pt x="54933" y="42234"/>
                </a:cubicBezTo>
                <a:cubicBezTo>
                  <a:pt x="54933" y="35220"/>
                  <a:pt x="49249" y="29536"/>
                  <a:pt x="42235" y="29536"/>
                </a:cubicBezTo>
                <a:close/>
                <a:moveTo>
                  <a:pt x="42235" y="51050"/>
                </a:moveTo>
                <a:cubicBezTo>
                  <a:pt x="37387" y="51028"/>
                  <a:pt x="33462" y="47082"/>
                  <a:pt x="33462" y="42234"/>
                </a:cubicBezTo>
                <a:cubicBezTo>
                  <a:pt x="33462" y="37387"/>
                  <a:pt x="37387" y="33461"/>
                  <a:pt x="42235" y="33440"/>
                </a:cubicBezTo>
                <a:cubicBezTo>
                  <a:pt x="47061" y="33461"/>
                  <a:pt x="50965" y="37408"/>
                  <a:pt x="50965" y="42234"/>
                </a:cubicBezTo>
                <a:cubicBezTo>
                  <a:pt x="50965" y="47082"/>
                  <a:pt x="47061" y="51007"/>
                  <a:pt x="42235" y="51050"/>
                </a:cubicBezTo>
                <a:close/>
                <a:moveTo>
                  <a:pt x="42235" y="37880"/>
                </a:moveTo>
                <a:cubicBezTo>
                  <a:pt x="38353" y="37880"/>
                  <a:pt x="36401" y="42577"/>
                  <a:pt x="39146" y="45323"/>
                </a:cubicBezTo>
                <a:cubicBezTo>
                  <a:pt x="41892" y="48047"/>
                  <a:pt x="46589" y="46116"/>
                  <a:pt x="46589" y="42234"/>
                </a:cubicBezTo>
                <a:cubicBezTo>
                  <a:pt x="46568" y="39832"/>
                  <a:pt x="44637" y="37901"/>
                  <a:pt x="42235" y="378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0"/>
          <p:cNvSpPr txBox="1">
            <a:spLocks noGrp="1"/>
          </p:cNvSpPr>
          <p:nvPr>
            <p:ph type="ctrTitle"/>
          </p:nvPr>
        </p:nvSpPr>
        <p:spPr>
          <a:xfrm>
            <a:off x="2009850" y="1058475"/>
            <a:ext cx="5124300" cy="9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17" name="Google Shape;217;p20"/>
          <p:cNvGrpSpPr/>
          <p:nvPr/>
        </p:nvGrpSpPr>
        <p:grpSpPr>
          <a:xfrm>
            <a:off x="7797625" y="4365050"/>
            <a:ext cx="1676002" cy="1672354"/>
            <a:chOff x="7797625" y="4365050"/>
            <a:chExt cx="1676002" cy="1672354"/>
          </a:xfrm>
        </p:grpSpPr>
        <p:sp>
          <p:nvSpPr>
            <p:cNvPr id="218" name="Google Shape;218;p20"/>
            <p:cNvSpPr/>
            <p:nvPr/>
          </p:nvSpPr>
          <p:spPr>
            <a:xfrm>
              <a:off x="8011427" y="4575204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7797625" y="43650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128724" y="1963666"/>
            <a:ext cx="1427095" cy="1247031"/>
            <a:chOff x="128724" y="1963666"/>
            <a:chExt cx="1427095" cy="1247031"/>
          </a:xfrm>
        </p:grpSpPr>
        <p:sp>
          <p:nvSpPr>
            <p:cNvPr id="221" name="Google Shape;221;p20"/>
            <p:cNvSpPr/>
            <p:nvPr/>
          </p:nvSpPr>
          <p:spPr>
            <a:xfrm rot="-3690175">
              <a:off x="501078" y="2155955"/>
              <a:ext cx="895383" cy="895383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0"/>
            <p:cNvSpPr/>
            <p:nvPr/>
          </p:nvSpPr>
          <p:spPr>
            <a:xfrm rot="-3690175">
              <a:off x="288083" y="2123024"/>
              <a:ext cx="895383" cy="895383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3" name="Google Shape;223;p20"/>
          <p:cNvSpPr/>
          <p:nvPr/>
        </p:nvSpPr>
        <p:spPr>
          <a:xfrm rot="2211581">
            <a:off x="8148144" y="1543119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4" name="Google Shape;224;p20"/>
          <p:cNvGrpSpPr/>
          <p:nvPr/>
        </p:nvGrpSpPr>
        <p:grpSpPr>
          <a:xfrm>
            <a:off x="7243482" y="2799876"/>
            <a:ext cx="1453570" cy="1300755"/>
            <a:chOff x="7243482" y="2799876"/>
            <a:chExt cx="1453570" cy="1300755"/>
          </a:xfrm>
        </p:grpSpPr>
        <p:sp>
          <p:nvSpPr>
            <p:cNvPr id="225" name="Google Shape;225;p20"/>
            <p:cNvSpPr/>
            <p:nvPr/>
          </p:nvSpPr>
          <p:spPr>
            <a:xfrm rot="-3323318">
              <a:off x="7626784" y="3030364"/>
              <a:ext cx="895235" cy="895235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0"/>
            <p:cNvSpPr/>
            <p:nvPr/>
          </p:nvSpPr>
          <p:spPr>
            <a:xfrm rot="-3323318">
              <a:off x="7418514" y="2974908"/>
              <a:ext cx="895235" cy="895235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7" name="Google Shape;227;p20"/>
          <p:cNvSpPr txBox="1">
            <a:spLocks noGrp="1"/>
          </p:cNvSpPr>
          <p:nvPr>
            <p:ph type="subTitle" idx="1"/>
          </p:nvPr>
        </p:nvSpPr>
        <p:spPr>
          <a:xfrm>
            <a:off x="2766788" y="2475375"/>
            <a:ext cx="36105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/>
          <p:nvPr/>
        </p:nvSpPr>
        <p:spPr>
          <a:xfrm rot="10800000" flipH="1">
            <a:off x="5485668" y="-76201"/>
            <a:ext cx="6573539" cy="5892515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21"/>
          <p:cNvSpPr/>
          <p:nvPr/>
        </p:nvSpPr>
        <p:spPr>
          <a:xfrm flipH="1">
            <a:off x="7706515" y="3946492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1" name="Google Shape;231;p21"/>
          <p:cNvGrpSpPr/>
          <p:nvPr/>
        </p:nvGrpSpPr>
        <p:grpSpPr>
          <a:xfrm flipH="1">
            <a:off x="6105054" y="-836850"/>
            <a:ext cx="1676002" cy="1672354"/>
            <a:chOff x="916500" y="-836850"/>
            <a:chExt cx="1676002" cy="1672354"/>
          </a:xfrm>
        </p:grpSpPr>
        <p:sp>
          <p:nvSpPr>
            <p:cNvPr id="232" name="Google Shape;232;p21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4" name="Google Shape;234;p21"/>
          <p:cNvGrpSpPr/>
          <p:nvPr/>
        </p:nvGrpSpPr>
        <p:grpSpPr>
          <a:xfrm flipH="1">
            <a:off x="452696" y="862613"/>
            <a:ext cx="1344300" cy="1344300"/>
            <a:chOff x="6900560" y="862613"/>
            <a:chExt cx="1344300" cy="1344300"/>
          </a:xfrm>
        </p:grpSpPr>
        <p:sp>
          <p:nvSpPr>
            <p:cNvPr id="235" name="Google Shape;235;p21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1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7" name="Google Shape;237;p21"/>
          <p:cNvGrpSpPr/>
          <p:nvPr/>
        </p:nvGrpSpPr>
        <p:grpSpPr>
          <a:xfrm flipH="1">
            <a:off x="996015" y="4428458"/>
            <a:ext cx="1335829" cy="1129707"/>
            <a:chOff x="6365712" y="4428458"/>
            <a:chExt cx="1335829" cy="1129707"/>
          </a:xfrm>
        </p:grpSpPr>
        <p:sp>
          <p:nvSpPr>
            <p:cNvPr id="238" name="Google Shape;238;p21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1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" name="Google Shape;240;p21"/>
          <p:cNvSpPr/>
          <p:nvPr/>
        </p:nvSpPr>
        <p:spPr>
          <a:xfrm rot="-2211581" flipH="1">
            <a:off x="7268965" y="2589269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/>
          <p:nvPr/>
        </p:nvSpPr>
        <p:spPr>
          <a:xfrm flipH="1">
            <a:off x="-3204904" y="-684450"/>
            <a:ext cx="6573539" cy="5892515"/>
          </a:xfrm>
          <a:custGeom>
            <a:avLst/>
            <a:gdLst/>
            <a:ahLst/>
            <a:cxnLst/>
            <a:rect l="l" t="t" r="r" b="b"/>
            <a:pathLst>
              <a:path w="205809" h="184487" extrusionOk="0">
                <a:moveTo>
                  <a:pt x="205808" y="184487"/>
                </a:moveTo>
                <a:cubicBezTo>
                  <a:pt x="205808" y="184487"/>
                  <a:pt x="124965" y="183350"/>
                  <a:pt x="113768" y="135668"/>
                </a:cubicBezTo>
                <a:cubicBezTo>
                  <a:pt x="97724" y="67352"/>
                  <a:pt x="29686" y="91117"/>
                  <a:pt x="10811" y="49892"/>
                </a:cubicBezTo>
                <a:cubicBezTo>
                  <a:pt x="0" y="26297"/>
                  <a:pt x="2574" y="3647"/>
                  <a:pt x="2574" y="3647"/>
                </a:cubicBezTo>
                <a:lnTo>
                  <a:pt x="199631" y="0"/>
                </a:lnTo>
                <a:close/>
              </a:path>
            </a:pathLst>
          </a:custGeom>
          <a:solidFill>
            <a:srgbClr val="FE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22"/>
          <p:cNvSpPr/>
          <p:nvPr/>
        </p:nvSpPr>
        <p:spPr>
          <a:xfrm rot="10800000" flipH="1">
            <a:off x="-679275" y="-641693"/>
            <a:ext cx="1827064" cy="1827064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4" name="Google Shape;244;p22"/>
          <p:cNvGrpSpPr/>
          <p:nvPr/>
        </p:nvGrpSpPr>
        <p:grpSpPr>
          <a:xfrm rot="10800000" flipH="1">
            <a:off x="1073248" y="4296359"/>
            <a:ext cx="1676002" cy="1672354"/>
            <a:chOff x="916500" y="-836850"/>
            <a:chExt cx="1676002" cy="1672354"/>
          </a:xfrm>
        </p:grpSpPr>
        <p:sp>
          <p:nvSpPr>
            <p:cNvPr id="245" name="Google Shape;245;p22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rgbClr val="3BC8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7" name="Google Shape;247;p22"/>
          <p:cNvGrpSpPr/>
          <p:nvPr/>
        </p:nvGrpSpPr>
        <p:grpSpPr>
          <a:xfrm rot="10800000" flipH="1">
            <a:off x="7057308" y="2924951"/>
            <a:ext cx="1344300" cy="1344300"/>
            <a:chOff x="6900560" y="862613"/>
            <a:chExt cx="1344300" cy="1344300"/>
          </a:xfrm>
        </p:grpSpPr>
        <p:sp>
          <p:nvSpPr>
            <p:cNvPr id="248" name="Google Shape;248;p22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22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rgbClr val="F54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0" name="Google Shape;250;p22"/>
          <p:cNvGrpSpPr/>
          <p:nvPr/>
        </p:nvGrpSpPr>
        <p:grpSpPr>
          <a:xfrm rot="10800000" flipH="1">
            <a:off x="6522460" y="-426302"/>
            <a:ext cx="1335829" cy="1129707"/>
            <a:chOff x="6365712" y="4428458"/>
            <a:chExt cx="1335829" cy="1129707"/>
          </a:xfrm>
        </p:grpSpPr>
        <p:sp>
          <p:nvSpPr>
            <p:cNvPr id="251" name="Google Shape;251;p22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2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3" name="Google Shape;253;p22"/>
          <p:cNvSpPr/>
          <p:nvPr/>
        </p:nvSpPr>
        <p:spPr>
          <a:xfrm rot="8588419" flipH="1">
            <a:off x="912679" y="1606834"/>
            <a:ext cx="672660" cy="935760"/>
          </a:xfrm>
          <a:prstGeom prst="can">
            <a:avLst>
              <a:gd name="adj" fmla="val 66564"/>
            </a:avLst>
          </a:prstGeom>
          <a:solidFill>
            <a:srgbClr val="F54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 rot="-2417412">
            <a:off x="621524" y="-2724014"/>
            <a:ext cx="8072463" cy="9315144"/>
          </a:xfrm>
          <a:custGeom>
            <a:avLst/>
            <a:gdLst/>
            <a:ahLst/>
            <a:cxnLst/>
            <a:rect l="l" t="t" r="r" b="b"/>
            <a:pathLst>
              <a:path w="140430" h="196692" extrusionOk="0">
                <a:moveTo>
                  <a:pt x="13835" y="94742"/>
                </a:moveTo>
                <a:cubicBezTo>
                  <a:pt x="13835" y="94742"/>
                  <a:pt x="26168" y="151604"/>
                  <a:pt x="62461" y="174148"/>
                </a:cubicBezTo>
                <a:cubicBezTo>
                  <a:pt x="98753" y="196691"/>
                  <a:pt x="140430" y="167541"/>
                  <a:pt x="137341" y="127603"/>
                </a:cubicBezTo>
                <a:cubicBezTo>
                  <a:pt x="134252" y="87664"/>
                  <a:pt x="79942" y="96715"/>
                  <a:pt x="59458" y="28442"/>
                </a:cubicBezTo>
                <a:cubicBezTo>
                  <a:pt x="50943" y="0"/>
                  <a:pt x="0" y="4097"/>
                  <a:pt x="13835" y="94742"/>
                </a:cubicBezTo>
                <a:close/>
              </a:path>
            </a:pathLst>
          </a:custGeom>
          <a:solidFill>
            <a:srgbClr val="EEE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106125"/>
            <a:ext cx="771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1"/>
          </p:nvPr>
        </p:nvSpPr>
        <p:spPr>
          <a:xfrm>
            <a:off x="2457450" y="3152225"/>
            <a:ext cx="4229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/>
          <p:nvPr/>
        </p:nvSpPr>
        <p:spPr>
          <a:xfrm flipH="1">
            <a:off x="9" y="-1012389"/>
            <a:ext cx="2328177" cy="2328177"/>
          </a:xfrm>
          <a:custGeom>
            <a:avLst/>
            <a:gdLst/>
            <a:ahLst/>
            <a:cxnLst/>
            <a:rect l="l" t="t" r="r" b="b"/>
            <a:pathLst>
              <a:path w="84469" h="84469" extrusionOk="0">
                <a:moveTo>
                  <a:pt x="42234" y="84469"/>
                </a:moveTo>
                <a:cubicBezTo>
                  <a:pt x="18940" y="84469"/>
                  <a:pt x="0" y="65507"/>
                  <a:pt x="0" y="42235"/>
                </a:cubicBezTo>
                <a:cubicBezTo>
                  <a:pt x="0" y="18941"/>
                  <a:pt x="18940" y="1"/>
                  <a:pt x="42234" y="1"/>
                </a:cubicBezTo>
                <a:cubicBezTo>
                  <a:pt x="65507" y="1"/>
                  <a:pt x="84468" y="18941"/>
                  <a:pt x="84468" y="42235"/>
                </a:cubicBezTo>
                <a:cubicBezTo>
                  <a:pt x="84468" y="65507"/>
                  <a:pt x="65507" y="84469"/>
                  <a:pt x="42234" y="84469"/>
                </a:cubicBezTo>
                <a:close/>
                <a:moveTo>
                  <a:pt x="42234" y="4462"/>
                </a:moveTo>
                <a:cubicBezTo>
                  <a:pt x="21407" y="4462"/>
                  <a:pt x="4462" y="21407"/>
                  <a:pt x="4462" y="42235"/>
                </a:cubicBezTo>
                <a:cubicBezTo>
                  <a:pt x="4462" y="63062"/>
                  <a:pt x="21407" y="80007"/>
                  <a:pt x="42234" y="80007"/>
                </a:cubicBezTo>
                <a:cubicBezTo>
                  <a:pt x="63062" y="80007"/>
                  <a:pt x="80007" y="63062"/>
                  <a:pt x="80007" y="42235"/>
                </a:cubicBezTo>
                <a:cubicBezTo>
                  <a:pt x="80007" y="21407"/>
                  <a:pt x="63062" y="4462"/>
                  <a:pt x="42234" y="4462"/>
                </a:cubicBezTo>
                <a:close/>
                <a:moveTo>
                  <a:pt x="42234" y="76103"/>
                </a:moveTo>
                <a:cubicBezTo>
                  <a:pt x="23530" y="76082"/>
                  <a:pt x="8387" y="60939"/>
                  <a:pt x="8366" y="42235"/>
                </a:cubicBezTo>
                <a:cubicBezTo>
                  <a:pt x="8387" y="23531"/>
                  <a:pt x="23530" y="8388"/>
                  <a:pt x="42234" y="8366"/>
                </a:cubicBezTo>
                <a:cubicBezTo>
                  <a:pt x="60938" y="8388"/>
                  <a:pt x="76082" y="23531"/>
                  <a:pt x="76103" y="42235"/>
                </a:cubicBezTo>
                <a:cubicBezTo>
                  <a:pt x="76082" y="60939"/>
                  <a:pt x="60938" y="76082"/>
                  <a:pt x="42234" y="76103"/>
                </a:cubicBezTo>
                <a:close/>
                <a:moveTo>
                  <a:pt x="42234" y="12806"/>
                </a:moveTo>
                <a:cubicBezTo>
                  <a:pt x="25997" y="12828"/>
                  <a:pt x="12827" y="25998"/>
                  <a:pt x="12806" y="42235"/>
                </a:cubicBezTo>
                <a:cubicBezTo>
                  <a:pt x="12827" y="58472"/>
                  <a:pt x="25997" y="71620"/>
                  <a:pt x="42234" y="71642"/>
                </a:cubicBezTo>
                <a:cubicBezTo>
                  <a:pt x="58472" y="71620"/>
                  <a:pt x="71620" y="58472"/>
                  <a:pt x="71642" y="42235"/>
                </a:cubicBezTo>
                <a:cubicBezTo>
                  <a:pt x="71620" y="25998"/>
                  <a:pt x="58472" y="12828"/>
                  <a:pt x="42234" y="12806"/>
                </a:cubicBezTo>
                <a:close/>
                <a:moveTo>
                  <a:pt x="42234" y="67738"/>
                </a:moveTo>
                <a:cubicBezTo>
                  <a:pt x="28142" y="67738"/>
                  <a:pt x="16731" y="56306"/>
                  <a:pt x="16709" y="42235"/>
                </a:cubicBezTo>
                <a:cubicBezTo>
                  <a:pt x="16731" y="28143"/>
                  <a:pt x="28142" y="16731"/>
                  <a:pt x="42234" y="16710"/>
                </a:cubicBezTo>
                <a:cubicBezTo>
                  <a:pt x="56305" y="16731"/>
                  <a:pt x="67738" y="28143"/>
                  <a:pt x="67738" y="42235"/>
                </a:cubicBezTo>
                <a:cubicBezTo>
                  <a:pt x="67738" y="56306"/>
                  <a:pt x="56305" y="67738"/>
                  <a:pt x="42234" y="67738"/>
                </a:cubicBezTo>
                <a:close/>
                <a:moveTo>
                  <a:pt x="42234" y="21172"/>
                </a:moveTo>
                <a:cubicBezTo>
                  <a:pt x="30609" y="21172"/>
                  <a:pt x="21171" y="30609"/>
                  <a:pt x="21171" y="42235"/>
                </a:cubicBezTo>
                <a:cubicBezTo>
                  <a:pt x="21171" y="53860"/>
                  <a:pt x="30609" y="63277"/>
                  <a:pt x="42234" y="63298"/>
                </a:cubicBezTo>
                <a:cubicBezTo>
                  <a:pt x="53860" y="63277"/>
                  <a:pt x="63276" y="53860"/>
                  <a:pt x="63298" y="42235"/>
                </a:cubicBezTo>
                <a:cubicBezTo>
                  <a:pt x="63276" y="30609"/>
                  <a:pt x="53860" y="21172"/>
                  <a:pt x="42234" y="21172"/>
                </a:cubicBezTo>
                <a:close/>
                <a:moveTo>
                  <a:pt x="42234" y="59394"/>
                </a:moveTo>
                <a:cubicBezTo>
                  <a:pt x="32754" y="59373"/>
                  <a:pt x="25075" y="51715"/>
                  <a:pt x="25075" y="42235"/>
                </a:cubicBezTo>
                <a:cubicBezTo>
                  <a:pt x="25075" y="32754"/>
                  <a:pt x="32754" y="25075"/>
                  <a:pt x="42234" y="25075"/>
                </a:cubicBezTo>
                <a:cubicBezTo>
                  <a:pt x="51694" y="25075"/>
                  <a:pt x="59372" y="32754"/>
                  <a:pt x="59394" y="42235"/>
                </a:cubicBezTo>
                <a:cubicBezTo>
                  <a:pt x="59372" y="51694"/>
                  <a:pt x="51694" y="59373"/>
                  <a:pt x="42234" y="59394"/>
                </a:cubicBezTo>
                <a:close/>
                <a:moveTo>
                  <a:pt x="42234" y="29515"/>
                </a:moveTo>
                <a:cubicBezTo>
                  <a:pt x="35220" y="29537"/>
                  <a:pt x="29536" y="35221"/>
                  <a:pt x="29515" y="42235"/>
                </a:cubicBezTo>
                <a:cubicBezTo>
                  <a:pt x="29536" y="49249"/>
                  <a:pt x="35220" y="54933"/>
                  <a:pt x="42234" y="54933"/>
                </a:cubicBezTo>
                <a:cubicBezTo>
                  <a:pt x="49248" y="54933"/>
                  <a:pt x="54932" y="49249"/>
                  <a:pt x="54932" y="42235"/>
                </a:cubicBezTo>
                <a:cubicBezTo>
                  <a:pt x="54932" y="35221"/>
                  <a:pt x="49248" y="29537"/>
                  <a:pt x="42234" y="29515"/>
                </a:cubicBezTo>
                <a:close/>
                <a:moveTo>
                  <a:pt x="42234" y="51029"/>
                </a:moveTo>
                <a:cubicBezTo>
                  <a:pt x="37365" y="51029"/>
                  <a:pt x="33419" y="47082"/>
                  <a:pt x="33419" y="42235"/>
                </a:cubicBezTo>
                <a:cubicBezTo>
                  <a:pt x="33419" y="37366"/>
                  <a:pt x="37365" y="33419"/>
                  <a:pt x="42234" y="33419"/>
                </a:cubicBezTo>
                <a:cubicBezTo>
                  <a:pt x="47082" y="33419"/>
                  <a:pt x="51029" y="37366"/>
                  <a:pt x="51029" y="42235"/>
                </a:cubicBezTo>
                <a:cubicBezTo>
                  <a:pt x="51029" y="47082"/>
                  <a:pt x="47082" y="51029"/>
                  <a:pt x="42234" y="51029"/>
                </a:cubicBezTo>
                <a:close/>
                <a:moveTo>
                  <a:pt x="42234" y="37881"/>
                </a:moveTo>
                <a:cubicBezTo>
                  <a:pt x="39832" y="37881"/>
                  <a:pt x="37880" y="39832"/>
                  <a:pt x="37880" y="42235"/>
                </a:cubicBezTo>
                <a:cubicBezTo>
                  <a:pt x="37880" y="44637"/>
                  <a:pt x="39832" y="46568"/>
                  <a:pt x="42234" y="46589"/>
                </a:cubicBezTo>
                <a:cubicBezTo>
                  <a:pt x="44637" y="46568"/>
                  <a:pt x="46567" y="44637"/>
                  <a:pt x="46589" y="42235"/>
                </a:cubicBezTo>
                <a:cubicBezTo>
                  <a:pt x="46567" y="39832"/>
                  <a:pt x="44637" y="37881"/>
                  <a:pt x="42234" y="378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7" name="Google Shape;97;p11"/>
          <p:cNvGrpSpPr/>
          <p:nvPr/>
        </p:nvGrpSpPr>
        <p:grpSpPr>
          <a:xfrm flipH="1">
            <a:off x="417462" y="3110622"/>
            <a:ext cx="1926900" cy="1922706"/>
            <a:chOff x="916500" y="-836850"/>
            <a:chExt cx="1676002" cy="1672354"/>
          </a:xfrm>
        </p:grpSpPr>
        <p:sp>
          <p:nvSpPr>
            <p:cNvPr id="98" name="Google Shape;98;p11"/>
            <p:cNvSpPr/>
            <p:nvPr/>
          </p:nvSpPr>
          <p:spPr>
            <a:xfrm>
              <a:off x="1130302" y="-626696"/>
              <a:ext cx="1462200" cy="1462200"/>
            </a:xfrm>
            <a:prstGeom prst="donut">
              <a:avLst>
                <a:gd name="adj" fmla="val 5101"/>
              </a:avLst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916500" y="-836850"/>
              <a:ext cx="1462200" cy="1462200"/>
            </a:xfrm>
            <a:prstGeom prst="donut">
              <a:avLst>
                <a:gd name="adj" fmla="val 551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-953088" flipH="1">
            <a:off x="7195644" y="3640928"/>
            <a:ext cx="1344280" cy="1344280"/>
            <a:chOff x="6900560" y="862613"/>
            <a:chExt cx="1344300" cy="1344300"/>
          </a:xfrm>
        </p:grpSpPr>
        <p:sp>
          <p:nvSpPr>
            <p:cNvPr id="101" name="Google Shape;101;p11"/>
            <p:cNvSpPr/>
            <p:nvPr/>
          </p:nvSpPr>
          <p:spPr>
            <a:xfrm rot="-1517647">
              <a:off x="7201296" y="1163348"/>
              <a:ext cx="895229" cy="895229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11"/>
            <p:cNvSpPr/>
            <p:nvPr/>
          </p:nvSpPr>
          <p:spPr>
            <a:xfrm rot="-1517647">
              <a:off x="7048896" y="1010948"/>
              <a:ext cx="895229" cy="89522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" name="Google Shape;103;p11"/>
          <p:cNvGrpSpPr/>
          <p:nvPr/>
        </p:nvGrpSpPr>
        <p:grpSpPr>
          <a:xfrm flipH="1">
            <a:off x="7100140" y="0"/>
            <a:ext cx="1885790" cy="1594808"/>
            <a:chOff x="6365712" y="4428458"/>
            <a:chExt cx="1335829" cy="1129707"/>
          </a:xfrm>
        </p:grpSpPr>
        <p:sp>
          <p:nvSpPr>
            <p:cNvPr id="104" name="Google Shape;104;p11"/>
            <p:cNvSpPr/>
            <p:nvPr/>
          </p:nvSpPr>
          <p:spPr>
            <a:xfrm rot="-4364943">
              <a:off x="6693655" y="4541071"/>
              <a:ext cx="895274" cy="895274"/>
            </a:xfrm>
            <a:prstGeom prst="diamond">
              <a:avLst/>
            </a:prstGeom>
            <a:solidFill>
              <a:srgbClr val="F3C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11"/>
            <p:cNvSpPr/>
            <p:nvPr/>
          </p:nvSpPr>
          <p:spPr>
            <a:xfrm rot="-4364943">
              <a:off x="6478325" y="4550278"/>
              <a:ext cx="895274" cy="8952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4655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EE69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●"/>
              <a:defRPr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8" r:id="rId3"/>
    <p:sldLayoutId id="2147483666" r:id="rId4"/>
    <p:sldLayoutId id="2147483667" r:id="rId5"/>
    <p:sldLayoutId id="2147483668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8"/>
          <p:cNvSpPr txBox="1">
            <a:spLocks noGrp="1"/>
          </p:cNvSpPr>
          <p:nvPr>
            <p:ph type="title"/>
          </p:nvPr>
        </p:nvSpPr>
        <p:spPr>
          <a:xfrm>
            <a:off x="1775100" y="539500"/>
            <a:ext cx="5593800" cy="40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rgbClr val="9FC5E8"/>
                </a:solidFill>
              </a:rPr>
              <a:t>CRYPTOGRAPHY</a:t>
            </a:r>
            <a:br>
              <a:rPr lang="en" dirty="0">
                <a:solidFill>
                  <a:srgbClr val="9FC5E8"/>
                </a:solidFill>
              </a:rPr>
            </a:br>
            <a:r>
              <a:rPr lang="en" dirty="0">
                <a:solidFill>
                  <a:srgbClr val="9FC5E8"/>
                </a:solidFill>
              </a:rPr>
              <a:t>(</a:t>
            </a:r>
            <a:r>
              <a:rPr lang="ko-KR" altLang="en-US" dirty="0">
                <a:solidFill>
                  <a:srgbClr val="9FC5E8"/>
                </a:solidFill>
              </a:rPr>
              <a:t>암호 법</a:t>
            </a:r>
            <a:r>
              <a:rPr lang="en" dirty="0">
                <a:solidFill>
                  <a:srgbClr val="9FC5E8"/>
                </a:solidFill>
              </a:rPr>
              <a:t>)</a:t>
            </a:r>
            <a:endParaRPr dirty="0"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4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COUNT THE NUMBER OF SPACES TO THE RIGHT WITH THE KEY THAT YOU’VE CHOSEN</a:t>
            </a:r>
            <a:endParaRPr dirty="0"/>
          </a:p>
        </p:txBody>
      </p:sp>
      <p:graphicFrame>
        <p:nvGraphicFramePr>
          <p:cNvPr id="955" name="Google Shape;955;p74"/>
          <p:cNvGraphicFramePr/>
          <p:nvPr>
            <p:extLst>
              <p:ext uri="{D42A27DB-BD31-4B8C-83A1-F6EECF244321}">
                <p14:modId xmlns:p14="http://schemas.microsoft.com/office/powerpoint/2010/main" val="332034869"/>
              </p:ext>
            </p:extLst>
          </p:nvPr>
        </p:nvGraphicFramePr>
        <p:xfrm>
          <a:off x="2687" y="1645100"/>
          <a:ext cx="914131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56" name="Google Shape;956;p74"/>
          <p:cNvSpPr txBox="1"/>
          <p:nvPr/>
        </p:nvSpPr>
        <p:spPr>
          <a:xfrm>
            <a:off x="3536987" y="2861050"/>
            <a:ext cx="50631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Once you’ve counted 3 spaces, write the alphabet again!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8" name="Google Shape;958;p74"/>
          <p:cNvSpPr txBox="1"/>
          <p:nvPr/>
        </p:nvSpPr>
        <p:spPr>
          <a:xfrm rot="-5400000">
            <a:off x="150393" y="2427100"/>
            <a:ext cx="420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29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9" name="Google Shape;959;p74"/>
          <p:cNvSpPr txBox="1"/>
          <p:nvPr/>
        </p:nvSpPr>
        <p:spPr>
          <a:xfrm rot="-5400000">
            <a:off x="515643" y="2427100"/>
            <a:ext cx="420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29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0" name="Google Shape;960;p74"/>
          <p:cNvSpPr txBox="1"/>
          <p:nvPr/>
        </p:nvSpPr>
        <p:spPr>
          <a:xfrm rot="-5400000">
            <a:off x="878362" y="2427100"/>
            <a:ext cx="420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29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61" name="Google Shape;9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36044">
            <a:off x="3159081" y="3952449"/>
            <a:ext cx="1351770" cy="1343479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4"/>
          <p:cNvSpPr txBox="1"/>
          <p:nvPr/>
        </p:nvSpPr>
        <p:spPr>
          <a:xfrm>
            <a:off x="4874203" y="4280874"/>
            <a:ext cx="10467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Comfortaa"/>
                <a:ea typeface="Comfortaa"/>
                <a:cs typeface="Comfortaa"/>
                <a:sym typeface="Comfortaa"/>
              </a:rPr>
              <a:t>= 3</a:t>
            </a:r>
            <a:endParaRPr sz="43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3" name="Google Shape;963;p74"/>
          <p:cNvSpPr txBox="1"/>
          <p:nvPr/>
        </p:nvSpPr>
        <p:spPr>
          <a:xfrm>
            <a:off x="205518" y="3029225"/>
            <a:ext cx="2433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 dirty="0">
                <a:latin typeface="Comfortaa"/>
                <a:ea typeface="Comfortaa"/>
                <a:cs typeface="Comfortaa"/>
                <a:sym typeface="Comfortaa"/>
              </a:rPr>
              <a:t>0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4" name="Google Shape;964;p74"/>
          <p:cNvSpPr txBox="1"/>
          <p:nvPr/>
        </p:nvSpPr>
        <p:spPr>
          <a:xfrm>
            <a:off x="586518" y="3029225"/>
            <a:ext cx="2433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5" name="Google Shape;965;p74"/>
          <p:cNvSpPr txBox="1"/>
          <p:nvPr/>
        </p:nvSpPr>
        <p:spPr>
          <a:xfrm>
            <a:off x="967518" y="3029225"/>
            <a:ext cx="2433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66" name="Google Shape;966;p74"/>
          <p:cNvCxnSpPr>
            <a:stCxn id="960" idx="2"/>
            <a:endCxn id="956" idx="1"/>
          </p:cNvCxnSpPr>
          <p:nvPr/>
        </p:nvCxnSpPr>
        <p:spPr>
          <a:xfrm>
            <a:off x="1441912" y="2780350"/>
            <a:ext cx="2095075" cy="6322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351C75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9563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4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COUNT THE NUMBER OF SPACES TO THE RIGHT WITH THE KEY THAT YOU’VE CHOSEN</a:t>
            </a:r>
            <a:endParaRPr dirty="0"/>
          </a:p>
        </p:txBody>
      </p:sp>
      <p:graphicFrame>
        <p:nvGraphicFramePr>
          <p:cNvPr id="955" name="Google Shape;955;p74"/>
          <p:cNvGraphicFramePr/>
          <p:nvPr/>
        </p:nvGraphicFramePr>
        <p:xfrm>
          <a:off x="2687" y="1645100"/>
          <a:ext cx="914131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56" name="Google Shape;956;p74"/>
          <p:cNvSpPr txBox="1"/>
          <p:nvPr/>
        </p:nvSpPr>
        <p:spPr>
          <a:xfrm>
            <a:off x="3536987" y="2861050"/>
            <a:ext cx="50631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Once you’ve counted 3 spaces, write the alphabet again!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8" name="Google Shape;958;p74"/>
          <p:cNvSpPr txBox="1"/>
          <p:nvPr/>
        </p:nvSpPr>
        <p:spPr>
          <a:xfrm rot="-5400000">
            <a:off x="150393" y="2427100"/>
            <a:ext cx="420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29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9" name="Google Shape;959;p74"/>
          <p:cNvSpPr txBox="1"/>
          <p:nvPr/>
        </p:nvSpPr>
        <p:spPr>
          <a:xfrm rot="-5400000">
            <a:off x="515643" y="2427100"/>
            <a:ext cx="420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29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0" name="Google Shape;960;p74"/>
          <p:cNvSpPr txBox="1"/>
          <p:nvPr/>
        </p:nvSpPr>
        <p:spPr>
          <a:xfrm rot="-5400000">
            <a:off x="878362" y="2427100"/>
            <a:ext cx="420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29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61" name="Google Shape;9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36044">
            <a:off x="3159081" y="3952449"/>
            <a:ext cx="1351770" cy="1343479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4"/>
          <p:cNvSpPr txBox="1"/>
          <p:nvPr/>
        </p:nvSpPr>
        <p:spPr>
          <a:xfrm>
            <a:off x="4874203" y="4280874"/>
            <a:ext cx="10467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Comfortaa"/>
                <a:ea typeface="Comfortaa"/>
                <a:cs typeface="Comfortaa"/>
                <a:sym typeface="Comfortaa"/>
              </a:rPr>
              <a:t>= 3</a:t>
            </a:r>
            <a:endParaRPr sz="43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3" name="Google Shape;963;p74"/>
          <p:cNvSpPr txBox="1"/>
          <p:nvPr/>
        </p:nvSpPr>
        <p:spPr>
          <a:xfrm>
            <a:off x="205518" y="3029225"/>
            <a:ext cx="2433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0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4" name="Google Shape;964;p74"/>
          <p:cNvSpPr txBox="1"/>
          <p:nvPr/>
        </p:nvSpPr>
        <p:spPr>
          <a:xfrm>
            <a:off x="586518" y="3029225"/>
            <a:ext cx="2433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5" name="Google Shape;965;p74"/>
          <p:cNvSpPr txBox="1"/>
          <p:nvPr/>
        </p:nvSpPr>
        <p:spPr>
          <a:xfrm>
            <a:off x="967518" y="3029225"/>
            <a:ext cx="2433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66" name="Google Shape;966;p74"/>
          <p:cNvCxnSpPr>
            <a:stCxn id="960" idx="2"/>
            <a:endCxn id="956" idx="1"/>
          </p:cNvCxnSpPr>
          <p:nvPr/>
        </p:nvCxnSpPr>
        <p:spPr>
          <a:xfrm>
            <a:off x="1441912" y="2780350"/>
            <a:ext cx="2095075" cy="6322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351C75"/>
            </a:solidFill>
            <a:prstDash val="solid"/>
            <a:round/>
            <a:headEnd type="triangl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114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5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COUNT THE NUMBER OF SPACES TO THE RIGHT WITH THE KEY THAT YOU’VE CHOSEN</a:t>
            </a:r>
            <a:endParaRPr dirty="0"/>
          </a:p>
        </p:txBody>
      </p:sp>
      <p:graphicFrame>
        <p:nvGraphicFramePr>
          <p:cNvPr id="972" name="Google Shape;972;p75"/>
          <p:cNvGraphicFramePr/>
          <p:nvPr>
            <p:extLst>
              <p:ext uri="{D42A27DB-BD31-4B8C-83A1-F6EECF244321}">
                <p14:modId xmlns:p14="http://schemas.microsoft.com/office/powerpoint/2010/main" val="3447085405"/>
              </p:ext>
            </p:extLst>
          </p:nvPr>
        </p:nvGraphicFramePr>
        <p:xfrm>
          <a:off x="2687" y="1645100"/>
          <a:ext cx="914131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4" name="Google Shape;974;p75"/>
          <p:cNvSpPr txBox="1"/>
          <p:nvPr/>
        </p:nvSpPr>
        <p:spPr>
          <a:xfrm>
            <a:off x="3684012" y="3313600"/>
            <a:ext cx="5275633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Now we are going to re-write the message that Mickey Mouse wants to give to Minnie Mouse using the </a:t>
            </a: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75" name="Google Shape;975;p75"/>
          <p:cNvCxnSpPr>
            <a:cxnSpLocks/>
            <a:stCxn id="974" idx="1"/>
          </p:cNvCxnSpPr>
          <p:nvPr/>
        </p:nvCxnSpPr>
        <p:spPr>
          <a:xfrm rot="10800000">
            <a:off x="2329512" y="2695450"/>
            <a:ext cx="1354500" cy="1359300"/>
          </a:xfrm>
          <a:prstGeom prst="bentConnector2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6"/>
          <p:cNvSpPr txBox="1">
            <a:spLocks noGrp="1"/>
          </p:cNvSpPr>
          <p:nvPr>
            <p:ph type="title" idx="4294967295"/>
          </p:nvPr>
        </p:nvSpPr>
        <p:spPr>
          <a:xfrm>
            <a:off x="710875" y="446672"/>
            <a:ext cx="7717800" cy="974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982" name="Google Shape;982;p76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rgbClr val="38F925"/>
                </a:solidFill>
              </a:rPr>
              <a:t>H</a:t>
            </a:r>
            <a:r>
              <a:rPr lang="en" sz="4000" dirty="0">
                <a:solidFill>
                  <a:schemeClr val="dk1"/>
                </a:solidFill>
              </a:rPr>
              <a:t>ello Minnie Mouse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983" name="Google Shape;983;p76"/>
          <p:cNvGraphicFramePr/>
          <p:nvPr>
            <p:extLst>
              <p:ext uri="{D42A27DB-BD31-4B8C-83A1-F6EECF244321}">
                <p14:modId xmlns:p14="http://schemas.microsoft.com/office/powerpoint/2010/main" val="3087994072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84" name="Google Shape;9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5" name="Google Shape;985;p76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7" name="Google Shape;987;p76"/>
          <p:cNvSpPr/>
          <p:nvPr/>
        </p:nvSpPr>
        <p:spPr>
          <a:xfrm>
            <a:off x="2466503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38F9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F925"/>
              </a:solidFill>
            </a:endParaRPr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3442359C-B584-4501-9452-1FB3E4222386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C792762A-4C36-433B-A9F2-069C12A76C9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E602F271-1E77-4AFA-B7D5-23F2CEA27227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8949F3EF-4827-4688-B34A-A135EE2AE632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6"/>
          <p:cNvSpPr txBox="1">
            <a:spLocks noGrp="1"/>
          </p:cNvSpPr>
          <p:nvPr>
            <p:ph type="title" idx="4294967295"/>
          </p:nvPr>
        </p:nvSpPr>
        <p:spPr>
          <a:xfrm>
            <a:off x="710875" y="446672"/>
            <a:ext cx="7717800" cy="974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982" name="Google Shape;982;p76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rgbClr val="38F925"/>
                </a:solidFill>
              </a:rPr>
              <a:t>H</a:t>
            </a:r>
            <a:r>
              <a:rPr lang="en" sz="4000" dirty="0">
                <a:solidFill>
                  <a:schemeClr val="dk1"/>
                </a:solidFill>
              </a:rPr>
              <a:t>ello Minnie Mouse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983" name="Google Shape;983;p76"/>
          <p:cNvGraphicFramePr/>
          <p:nvPr/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84" name="Google Shape;9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5" name="Google Shape;985;p76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6" name="Google Shape;986;p76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rgbClr val="38F925"/>
                </a:solidFill>
              </a:rPr>
              <a:t>E</a:t>
            </a:r>
            <a:endParaRPr sz="5700" dirty="0">
              <a:solidFill>
                <a:srgbClr val="38F925"/>
              </a:solidFill>
            </a:endParaRPr>
          </a:p>
        </p:txBody>
      </p:sp>
      <p:sp>
        <p:nvSpPr>
          <p:cNvPr id="987" name="Google Shape;987;p76"/>
          <p:cNvSpPr/>
          <p:nvPr/>
        </p:nvSpPr>
        <p:spPr>
          <a:xfrm>
            <a:off x="2466503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38F9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F925"/>
              </a:solidFill>
            </a:endParaRPr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3442359C-B584-4501-9452-1FB3E4222386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C792762A-4C36-433B-A9F2-069C12A76C9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E602F271-1E77-4AFA-B7D5-23F2CEA27227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8949F3EF-4827-4688-B34A-A135EE2AE632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28375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7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994" name="Google Shape;994;p77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</a:t>
            </a:r>
            <a:r>
              <a:rPr lang="en" sz="4000" dirty="0">
                <a:solidFill>
                  <a:srgbClr val="38F925"/>
                </a:solidFill>
              </a:rPr>
              <a:t>e</a:t>
            </a:r>
            <a:r>
              <a:rPr lang="en" sz="4000" dirty="0">
                <a:solidFill>
                  <a:schemeClr val="dk1"/>
                </a:solidFill>
              </a:rPr>
              <a:t>llo Minnie Mouse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995" name="Google Shape;995;p77"/>
          <p:cNvGraphicFramePr/>
          <p:nvPr>
            <p:extLst>
              <p:ext uri="{D42A27DB-BD31-4B8C-83A1-F6EECF244321}">
                <p14:modId xmlns:p14="http://schemas.microsoft.com/office/powerpoint/2010/main" val="175163183"/>
              </p:ext>
            </p:extLst>
          </p:nvPr>
        </p:nvGraphicFramePr>
        <p:xfrm>
          <a:off x="-4456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96" name="Google Shape;99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7" name="Google Shape;997;p77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8" name="Google Shape;998;p77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</a:t>
            </a:r>
            <a:endParaRPr sz="5700" dirty="0">
              <a:solidFill>
                <a:schemeClr val="dk1"/>
              </a:solidFill>
            </a:endParaRPr>
          </a:p>
        </p:txBody>
      </p:sp>
      <p:sp>
        <p:nvSpPr>
          <p:cNvPr id="999" name="Google Shape;999;p77"/>
          <p:cNvSpPr/>
          <p:nvPr/>
        </p:nvSpPr>
        <p:spPr>
          <a:xfrm>
            <a:off x="1394945" y="1508425"/>
            <a:ext cx="377400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E0E52EC0-C6F8-4514-82EC-48D34E0ECFC0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D2B43F62-4185-463F-BEA2-1A9C57E0E12D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974;p75">
            <a:extLst>
              <a:ext uri="{FF2B5EF4-FFF2-40B4-BE49-F238E27FC236}">
                <a16:creationId xmlns:a16="http://schemas.microsoft.com/office/drawing/2014/main" id="{4467EA6A-A156-4C9F-AE8E-DE2B034D63ED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7" name="Google Shape;975;p75">
            <a:extLst>
              <a:ext uri="{FF2B5EF4-FFF2-40B4-BE49-F238E27FC236}">
                <a16:creationId xmlns:a16="http://schemas.microsoft.com/office/drawing/2014/main" id="{E3664339-C35C-44D4-8E41-97F434D1240A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78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006" name="Google Shape;1006;p78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</a:t>
            </a:r>
            <a:r>
              <a:rPr lang="en" sz="4000" dirty="0">
                <a:solidFill>
                  <a:srgbClr val="38F925"/>
                </a:solidFill>
              </a:rPr>
              <a:t>e</a:t>
            </a:r>
            <a:r>
              <a:rPr lang="en" sz="4000" dirty="0">
                <a:solidFill>
                  <a:schemeClr val="dk1"/>
                </a:solidFill>
              </a:rPr>
              <a:t>llo Minnie Mouse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1007" name="Google Shape;1007;p78"/>
          <p:cNvGraphicFramePr/>
          <p:nvPr>
            <p:extLst>
              <p:ext uri="{D42A27DB-BD31-4B8C-83A1-F6EECF244321}">
                <p14:modId xmlns:p14="http://schemas.microsoft.com/office/powerpoint/2010/main" val="4177706699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08" name="Google Shape;10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78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0" name="Google Shape;1010;p78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</a:t>
            </a:r>
            <a:r>
              <a:rPr lang="en" sz="4000" dirty="0">
                <a:solidFill>
                  <a:srgbClr val="38F925"/>
                </a:solidFill>
              </a:rPr>
              <a:t>b</a:t>
            </a:r>
            <a:endParaRPr sz="5700" dirty="0">
              <a:solidFill>
                <a:srgbClr val="38F925"/>
              </a:solidFill>
            </a:endParaRPr>
          </a:p>
        </p:txBody>
      </p:sp>
      <p:sp>
        <p:nvSpPr>
          <p:cNvPr id="1011" name="Google Shape;1011;p78"/>
          <p:cNvSpPr/>
          <p:nvPr/>
        </p:nvSpPr>
        <p:spPr>
          <a:xfrm>
            <a:off x="1387802" y="1508425"/>
            <a:ext cx="377400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74;p75">
            <a:extLst>
              <a:ext uri="{FF2B5EF4-FFF2-40B4-BE49-F238E27FC236}">
                <a16:creationId xmlns:a16="http://schemas.microsoft.com/office/drawing/2014/main" id="{2CF56CBC-B8FB-40B2-B7D1-0BB013297939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" name="Google Shape;975;p75">
            <a:extLst>
              <a:ext uri="{FF2B5EF4-FFF2-40B4-BE49-F238E27FC236}">
                <a16:creationId xmlns:a16="http://schemas.microsoft.com/office/drawing/2014/main" id="{E632AA01-AAFE-4341-A18D-C4A575D366B7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34CEC256-B346-4BB6-AA16-27BEDD556667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865C09A5-3F80-48D5-94DF-A464DA20DF8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9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018" name="Google Shape;1018;p79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</a:t>
            </a:r>
            <a:r>
              <a:rPr lang="en" sz="4000" dirty="0">
                <a:solidFill>
                  <a:srgbClr val="38F925"/>
                </a:solidFill>
              </a:rPr>
              <a:t>ll</a:t>
            </a:r>
            <a:r>
              <a:rPr lang="en" sz="4000" dirty="0">
                <a:solidFill>
                  <a:schemeClr val="dk1"/>
                </a:solidFill>
              </a:rPr>
              <a:t>o Minnie Mouse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1019" name="Google Shape;1019;p79"/>
          <p:cNvGraphicFramePr/>
          <p:nvPr>
            <p:extLst>
              <p:ext uri="{D42A27DB-BD31-4B8C-83A1-F6EECF244321}">
                <p14:modId xmlns:p14="http://schemas.microsoft.com/office/powerpoint/2010/main" val="370147491"/>
              </p:ext>
            </p:extLst>
          </p:nvPr>
        </p:nvGraphicFramePr>
        <p:xfrm>
          <a:off x="-4451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0" name="Google Shape;10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1" name="Google Shape;1021;p79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2" name="Google Shape;1022;p79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</a:t>
            </a:r>
            <a:endParaRPr sz="5700" dirty="0">
              <a:solidFill>
                <a:schemeClr val="dk1"/>
              </a:solidFill>
            </a:endParaRPr>
          </a:p>
        </p:txBody>
      </p:sp>
      <p:sp>
        <p:nvSpPr>
          <p:cNvPr id="1023" name="Google Shape;1023;p79"/>
          <p:cNvSpPr/>
          <p:nvPr/>
        </p:nvSpPr>
        <p:spPr>
          <a:xfrm>
            <a:off x="3847634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74;p75">
            <a:extLst>
              <a:ext uri="{FF2B5EF4-FFF2-40B4-BE49-F238E27FC236}">
                <a16:creationId xmlns:a16="http://schemas.microsoft.com/office/drawing/2014/main" id="{7BF62D48-38E1-4BDB-BED0-EA22747EE104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" name="Google Shape;975;p75">
            <a:extLst>
              <a:ext uri="{FF2B5EF4-FFF2-40B4-BE49-F238E27FC236}">
                <a16:creationId xmlns:a16="http://schemas.microsoft.com/office/drawing/2014/main" id="{24A23216-DBDC-414F-AF07-DDE14EBBEF13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6A43F9EC-E139-498E-85E1-13FFF695A0B4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8291E7CE-EC60-4126-BC3C-D1F816077F5B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80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030" name="Google Shape;1030;p80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</a:t>
            </a:r>
            <a:r>
              <a:rPr lang="en" sz="4000" dirty="0">
                <a:solidFill>
                  <a:srgbClr val="38F925"/>
                </a:solidFill>
              </a:rPr>
              <a:t>ll</a:t>
            </a:r>
            <a:r>
              <a:rPr lang="en" sz="4000" dirty="0">
                <a:solidFill>
                  <a:schemeClr val="dk1"/>
                </a:solidFill>
              </a:rPr>
              <a:t>o Minnie Mouse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032" name="Google Shape;103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3" name="Google Shape;1033;p80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4" name="Google Shape;1034;p80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</a:t>
            </a:r>
            <a:r>
              <a:rPr lang="en" sz="4000" dirty="0">
                <a:solidFill>
                  <a:srgbClr val="38F925"/>
                </a:solidFill>
              </a:rPr>
              <a:t>ii</a:t>
            </a:r>
            <a:endParaRPr sz="5700" dirty="0">
              <a:solidFill>
                <a:srgbClr val="38F925"/>
              </a:solidFill>
            </a:endParaRPr>
          </a:p>
        </p:txBody>
      </p:sp>
      <p:graphicFrame>
        <p:nvGraphicFramePr>
          <p:cNvPr id="10" name="Google Shape;1019;p79">
            <a:extLst>
              <a:ext uri="{FF2B5EF4-FFF2-40B4-BE49-F238E27FC236}">
                <a16:creationId xmlns:a16="http://schemas.microsoft.com/office/drawing/2014/main" id="{97EA2F6D-DDA3-4A04-BE02-B209978E5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932889"/>
              </p:ext>
            </p:extLst>
          </p:nvPr>
        </p:nvGraphicFramePr>
        <p:xfrm>
          <a:off x="-4451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023;p79">
            <a:extLst>
              <a:ext uri="{FF2B5EF4-FFF2-40B4-BE49-F238E27FC236}">
                <a16:creationId xmlns:a16="http://schemas.microsoft.com/office/drawing/2014/main" id="{6C13CBF9-7EED-4B92-872B-8901A54E748F}"/>
              </a:ext>
            </a:extLst>
          </p:cNvPr>
          <p:cNvSpPr/>
          <p:nvPr/>
        </p:nvSpPr>
        <p:spPr>
          <a:xfrm>
            <a:off x="3847634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DAD04776-DC91-4D0D-AC5D-487951B63B06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1B2EE2D2-38D5-476F-B7B5-37CC4FB659C0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86BB84A5-7F2D-4072-A153-EF9A5BDEAB9E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BE92069E-25AA-4F86-A34E-0170ED235569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81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042" name="Google Shape;1042;p81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</a:t>
            </a:r>
            <a:r>
              <a:rPr lang="en" sz="4000" dirty="0">
                <a:solidFill>
                  <a:srgbClr val="38F925"/>
                </a:solidFill>
              </a:rPr>
              <a:t>o</a:t>
            </a:r>
            <a:r>
              <a:rPr lang="en" sz="4000" dirty="0">
                <a:solidFill>
                  <a:schemeClr val="dk1"/>
                </a:solidFill>
              </a:rPr>
              <a:t> Minnie Mouse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1043" name="Google Shape;1043;p81"/>
          <p:cNvGraphicFramePr/>
          <p:nvPr>
            <p:extLst>
              <p:ext uri="{D42A27DB-BD31-4B8C-83A1-F6EECF244321}">
                <p14:modId xmlns:p14="http://schemas.microsoft.com/office/powerpoint/2010/main" val="3789467508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44" name="Google Shape;10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5" name="Google Shape;1045;p81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6" name="Google Shape;1046;p81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Ebii</a:t>
            </a:r>
            <a:endParaRPr sz="5700" dirty="0">
              <a:solidFill>
                <a:schemeClr val="dk1"/>
              </a:solidFill>
            </a:endParaRPr>
          </a:p>
        </p:txBody>
      </p:sp>
      <p:sp>
        <p:nvSpPr>
          <p:cNvPr id="1047" name="Google Shape;1047;p81"/>
          <p:cNvSpPr/>
          <p:nvPr/>
        </p:nvSpPr>
        <p:spPr>
          <a:xfrm>
            <a:off x="491204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74;p75">
            <a:extLst>
              <a:ext uri="{FF2B5EF4-FFF2-40B4-BE49-F238E27FC236}">
                <a16:creationId xmlns:a16="http://schemas.microsoft.com/office/drawing/2014/main" id="{EC1F57AA-16DA-4FAE-8080-2751E42BB138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" name="Google Shape;975;p75">
            <a:extLst>
              <a:ext uri="{FF2B5EF4-FFF2-40B4-BE49-F238E27FC236}">
                <a16:creationId xmlns:a16="http://schemas.microsoft.com/office/drawing/2014/main" id="{966096F8-8E20-4A86-9BD8-0EC4B74A91EF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E3522667-0253-4550-9C1C-2BB5AE8641C1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9F436CC2-4C90-4392-B48D-B34866B675E5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02650"/>
            <a:ext cx="2514601" cy="257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800" y="918575"/>
            <a:ext cx="1587649" cy="29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9"/>
          <p:cNvSpPr txBox="1">
            <a:spLocks noGrp="1"/>
          </p:cNvSpPr>
          <p:nvPr>
            <p:ph type="body" idx="4294967295"/>
          </p:nvPr>
        </p:nvSpPr>
        <p:spPr>
          <a:xfrm>
            <a:off x="211500" y="3906125"/>
            <a:ext cx="25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Mickey Mouse</a:t>
            </a:r>
            <a:endParaRPr sz="4200" dirty="0"/>
          </a:p>
        </p:txBody>
      </p:sp>
      <p:sp>
        <p:nvSpPr>
          <p:cNvPr id="915" name="Google Shape;915;p69"/>
          <p:cNvSpPr txBox="1">
            <a:spLocks noGrp="1"/>
          </p:cNvSpPr>
          <p:nvPr>
            <p:ph type="body" idx="4294967295"/>
          </p:nvPr>
        </p:nvSpPr>
        <p:spPr>
          <a:xfrm>
            <a:off x="6459900" y="3906125"/>
            <a:ext cx="25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Minnie Mouse</a:t>
            </a:r>
            <a:endParaRPr sz="4200" dirty="0"/>
          </a:p>
        </p:txBody>
      </p:sp>
      <p:cxnSp>
        <p:nvCxnSpPr>
          <p:cNvPr id="916" name="Google Shape;916;p69"/>
          <p:cNvCxnSpPr/>
          <p:nvPr/>
        </p:nvCxnSpPr>
        <p:spPr>
          <a:xfrm>
            <a:off x="2994550" y="4226825"/>
            <a:ext cx="31782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" name="Google Shape;910;p69">
            <a:extLst>
              <a:ext uri="{FF2B5EF4-FFF2-40B4-BE49-F238E27FC236}">
                <a16:creationId xmlns:a16="http://schemas.microsoft.com/office/drawing/2014/main" id="{82A0C995-6C2E-481B-A869-53C14450DF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00" y="560525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11;p69">
            <a:extLst>
              <a:ext uri="{FF2B5EF4-FFF2-40B4-BE49-F238E27FC236}">
                <a16:creationId xmlns:a16="http://schemas.microsoft.com/office/drawing/2014/main" id="{CEC74C17-85F3-472E-AAA7-6E73976337A3}"/>
              </a:ext>
            </a:extLst>
          </p:cNvPr>
          <p:cNvSpPr txBox="1">
            <a:spLocks/>
          </p:cNvSpPr>
          <p:nvPr/>
        </p:nvSpPr>
        <p:spPr>
          <a:xfrm>
            <a:off x="3437400" y="1144590"/>
            <a:ext cx="2815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mfortaa"/>
              <a:buChar char="●"/>
              <a:defRPr sz="18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>
              <a:spcAft>
                <a:spcPts val="1600"/>
              </a:spcAft>
              <a:buFont typeface="Comfortaa"/>
              <a:buNone/>
            </a:pPr>
            <a:r>
              <a:rPr lang="en-IE" sz="4000" dirty="0">
                <a:solidFill>
                  <a:schemeClr val="dk1"/>
                </a:solidFill>
              </a:rPr>
              <a:t>Hello Minnie Mouse</a:t>
            </a:r>
            <a:endParaRPr lang="en-IE" sz="5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br>
              <a:rPr lang="en" dirty="0"/>
            </a:br>
            <a:endParaRPr dirty="0"/>
          </a:p>
        </p:txBody>
      </p:sp>
      <p:sp>
        <p:nvSpPr>
          <p:cNvPr id="1054" name="Google Shape;1054;p82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</a:t>
            </a:r>
            <a:r>
              <a:rPr lang="en" sz="4000" dirty="0">
                <a:solidFill>
                  <a:srgbClr val="38F925"/>
                </a:solidFill>
              </a:rPr>
              <a:t>o</a:t>
            </a:r>
            <a:r>
              <a:rPr lang="en" sz="4000" dirty="0">
                <a:solidFill>
                  <a:schemeClr val="dk1"/>
                </a:solidFill>
              </a:rPr>
              <a:t> Minnie Mouse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056" name="Google Shape;10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Google Shape;1057;p82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8" name="Google Shape;1058;p82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</a:t>
            </a:r>
            <a:r>
              <a:rPr lang="en" sz="4000" dirty="0">
                <a:solidFill>
                  <a:srgbClr val="38F925"/>
                </a:solidFill>
              </a:rPr>
              <a:t>l</a:t>
            </a:r>
            <a:r>
              <a:rPr lang="en" sz="4000" dirty="0">
                <a:solidFill>
                  <a:schemeClr val="dk1"/>
                </a:solidFill>
              </a:rPr>
              <a:t> 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1043;p81">
            <a:extLst>
              <a:ext uri="{FF2B5EF4-FFF2-40B4-BE49-F238E27FC236}">
                <a16:creationId xmlns:a16="http://schemas.microsoft.com/office/drawing/2014/main" id="{BC17E1E5-56D4-4317-AC4F-262A4CC9B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068168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047;p81">
            <a:extLst>
              <a:ext uri="{FF2B5EF4-FFF2-40B4-BE49-F238E27FC236}">
                <a16:creationId xmlns:a16="http://schemas.microsoft.com/office/drawing/2014/main" id="{6515B856-E79D-4A6F-B0EB-917BE9DF67BB}"/>
              </a:ext>
            </a:extLst>
          </p:cNvPr>
          <p:cNvSpPr/>
          <p:nvPr/>
        </p:nvSpPr>
        <p:spPr>
          <a:xfrm>
            <a:off x="491204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92AD7C24-4532-48EA-BE93-1E61AFAEAA85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3FC22894-17A5-40D8-88AF-71EEF74F04EC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29A02B08-E4A3-4A33-958B-D61A608AD712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B99B09CD-26F3-46EC-AE08-8D089A5CE706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83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066" name="Google Shape;1066;p83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</a:t>
            </a:r>
            <a:r>
              <a:rPr lang="en" sz="4000" dirty="0">
                <a:solidFill>
                  <a:srgbClr val="38F925"/>
                </a:solidFill>
              </a:rPr>
              <a:t>M</a:t>
            </a:r>
            <a:r>
              <a:rPr lang="en" sz="4000" dirty="0">
                <a:solidFill>
                  <a:schemeClr val="dk1"/>
                </a:solidFill>
              </a:rPr>
              <a:t>innie Mouse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1067" name="Google Shape;1067;p83"/>
          <p:cNvGraphicFramePr/>
          <p:nvPr>
            <p:extLst>
              <p:ext uri="{D42A27DB-BD31-4B8C-83A1-F6EECF244321}">
                <p14:modId xmlns:p14="http://schemas.microsoft.com/office/powerpoint/2010/main" val="423262084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68" name="Google Shape;10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9" name="Google Shape;1069;p83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0" name="Google Shape;1070;p83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Ebiil 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71" name="Google Shape;1071;p83"/>
          <p:cNvSpPr/>
          <p:nvPr/>
        </p:nvSpPr>
        <p:spPr>
          <a:xfrm>
            <a:off x="4221481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74;p75">
            <a:extLst>
              <a:ext uri="{FF2B5EF4-FFF2-40B4-BE49-F238E27FC236}">
                <a16:creationId xmlns:a16="http://schemas.microsoft.com/office/drawing/2014/main" id="{3EFB6080-7DED-4A0C-9C1E-C987732CFEE3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" name="Google Shape;975;p75">
            <a:extLst>
              <a:ext uri="{FF2B5EF4-FFF2-40B4-BE49-F238E27FC236}">
                <a16:creationId xmlns:a16="http://schemas.microsoft.com/office/drawing/2014/main" id="{AB903379-3F1C-44AF-9CF5-09D7308FC2A3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207B5D0C-0853-4766-ACEB-99EA0B866E63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A07D830C-774B-4A22-A6C1-7A3AA399CCB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84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078" name="Google Shape;1078;p84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</a:t>
            </a:r>
            <a:r>
              <a:rPr lang="en" sz="4000" dirty="0">
                <a:solidFill>
                  <a:srgbClr val="38F925"/>
                </a:solidFill>
              </a:rPr>
              <a:t>M</a:t>
            </a:r>
            <a:r>
              <a:rPr lang="en" sz="4000" dirty="0">
                <a:solidFill>
                  <a:schemeClr val="dk1"/>
                </a:solidFill>
              </a:rPr>
              <a:t>innie Mouse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080" name="Google Shape;108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1" name="Google Shape;1081;p84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2" name="Google Shape;1082;p84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Ebiil    </a:t>
            </a:r>
            <a:r>
              <a:rPr lang="en" sz="4000" dirty="0">
                <a:solidFill>
                  <a:srgbClr val="38F925"/>
                </a:solidFill>
              </a:rPr>
              <a:t>J</a:t>
            </a:r>
            <a:endParaRPr sz="4000" dirty="0">
              <a:solidFill>
                <a:srgbClr val="38F925"/>
              </a:solidFill>
            </a:endParaRPr>
          </a:p>
        </p:txBody>
      </p:sp>
      <p:graphicFrame>
        <p:nvGraphicFramePr>
          <p:cNvPr id="10" name="Google Shape;1067;p83">
            <a:extLst>
              <a:ext uri="{FF2B5EF4-FFF2-40B4-BE49-F238E27FC236}">
                <a16:creationId xmlns:a16="http://schemas.microsoft.com/office/drawing/2014/main" id="{E262F8F1-21F7-4FDF-9E5B-CA44344BA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2414368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071;p83">
            <a:extLst>
              <a:ext uri="{FF2B5EF4-FFF2-40B4-BE49-F238E27FC236}">
                <a16:creationId xmlns:a16="http://schemas.microsoft.com/office/drawing/2014/main" id="{201E4F88-0DC9-4AB7-8919-F3E8EFB7416B}"/>
              </a:ext>
            </a:extLst>
          </p:cNvPr>
          <p:cNvSpPr/>
          <p:nvPr/>
        </p:nvSpPr>
        <p:spPr>
          <a:xfrm>
            <a:off x="4221481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E156FF21-5527-4B9E-AF72-C0B7799237A3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AAA96AC0-B991-48FA-B161-5D08F1673911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E1F563FB-8266-43C6-9A0C-A991303E33D3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ED905C35-1934-47BD-812D-167A39E35477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85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090" name="Google Shape;1090;p85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</a:t>
            </a:r>
            <a:r>
              <a:rPr lang="en" sz="4000" dirty="0">
                <a:solidFill>
                  <a:srgbClr val="38F925"/>
                </a:solidFill>
              </a:rPr>
              <a:t>i</a:t>
            </a:r>
            <a:r>
              <a:rPr lang="en" sz="4000" dirty="0">
                <a:solidFill>
                  <a:schemeClr val="dk1"/>
                </a:solidFill>
              </a:rPr>
              <a:t>nnie Mouse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1091" name="Google Shape;1091;p85"/>
          <p:cNvGraphicFramePr/>
          <p:nvPr>
            <p:extLst>
              <p:ext uri="{D42A27DB-BD31-4B8C-83A1-F6EECF244321}">
                <p14:modId xmlns:p14="http://schemas.microsoft.com/office/powerpoint/2010/main" val="3733044609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92" name="Google Shape;10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3" name="Google Shape;1093;p85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4" name="Google Shape;1094;p85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Ebiil    J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95" name="Google Shape;1095;p85"/>
          <p:cNvSpPr/>
          <p:nvPr/>
        </p:nvSpPr>
        <p:spPr>
          <a:xfrm>
            <a:off x="27903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74;p75">
            <a:extLst>
              <a:ext uri="{FF2B5EF4-FFF2-40B4-BE49-F238E27FC236}">
                <a16:creationId xmlns:a16="http://schemas.microsoft.com/office/drawing/2014/main" id="{769F51E4-1036-43F6-A60E-2BAB14157CB8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" name="Google Shape;975;p75">
            <a:extLst>
              <a:ext uri="{FF2B5EF4-FFF2-40B4-BE49-F238E27FC236}">
                <a16:creationId xmlns:a16="http://schemas.microsoft.com/office/drawing/2014/main" id="{CCE68EE8-F805-4BDD-A88B-830FA9BB969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8A43DDCA-4FB1-43CD-A621-CF7737A56F64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08A99723-3E5D-4846-AB1C-0B5B39C3168D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86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102" name="Google Shape;1102;p86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</a:t>
            </a:r>
            <a:r>
              <a:rPr lang="en" sz="4000" dirty="0">
                <a:solidFill>
                  <a:srgbClr val="38F925"/>
                </a:solidFill>
              </a:rPr>
              <a:t>i</a:t>
            </a:r>
            <a:r>
              <a:rPr lang="en" sz="4000" dirty="0">
                <a:solidFill>
                  <a:schemeClr val="dk1"/>
                </a:solidFill>
              </a:rPr>
              <a:t>nnie Mouse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104" name="Google Shape;110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5" name="Google Shape;1105;p86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6" name="Google Shape;1106;p86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Ebiil   J</a:t>
            </a:r>
            <a:r>
              <a:rPr lang="en" sz="4000" dirty="0">
                <a:solidFill>
                  <a:srgbClr val="38F925"/>
                </a:solidFill>
              </a:rPr>
              <a:t>f</a:t>
            </a:r>
            <a:endParaRPr sz="4000" dirty="0">
              <a:solidFill>
                <a:srgbClr val="38F925"/>
              </a:solidFill>
            </a:endParaRPr>
          </a:p>
        </p:txBody>
      </p:sp>
      <p:graphicFrame>
        <p:nvGraphicFramePr>
          <p:cNvPr id="10" name="Google Shape;1091;p85">
            <a:extLst>
              <a:ext uri="{FF2B5EF4-FFF2-40B4-BE49-F238E27FC236}">
                <a16:creationId xmlns:a16="http://schemas.microsoft.com/office/drawing/2014/main" id="{99069F38-D7F6-45A3-890E-4949CC92C9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6095050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095;p85">
            <a:extLst>
              <a:ext uri="{FF2B5EF4-FFF2-40B4-BE49-F238E27FC236}">
                <a16:creationId xmlns:a16="http://schemas.microsoft.com/office/drawing/2014/main" id="{A0EF7928-4D7F-4577-BA3C-2F4B70A41182}"/>
              </a:ext>
            </a:extLst>
          </p:cNvPr>
          <p:cNvSpPr/>
          <p:nvPr/>
        </p:nvSpPr>
        <p:spPr>
          <a:xfrm>
            <a:off x="27903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F1296B69-014F-487F-ADE3-9C0B92004983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89070866-5633-49E2-9693-EE9E83F0CF05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178672B9-883F-4F2F-9D1E-BDA34049CF9D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0BD19FEC-15D1-4F38-829D-90C62FC47416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8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114" name="Google Shape;1114;p87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</a:t>
            </a:r>
            <a:r>
              <a:rPr lang="en" sz="4000" dirty="0">
                <a:solidFill>
                  <a:srgbClr val="38F925"/>
                </a:solidFill>
              </a:rPr>
              <a:t>nn</a:t>
            </a:r>
            <a:r>
              <a:rPr lang="en" sz="4000" dirty="0">
                <a:solidFill>
                  <a:schemeClr val="dk1"/>
                </a:solidFill>
              </a:rPr>
              <a:t>ie Mouse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1115" name="Google Shape;1115;p87"/>
          <p:cNvGraphicFramePr/>
          <p:nvPr>
            <p:extLst>
              <p:ext uri="{D42A27DB-BD31-4B8C-83A1-F6EECF244321}">
                <p14:modId xmlns:p14="http://schemas.microsoft.com/office/powerpoint/2010/main" val="3374063336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16" name="Google Shape;111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Google Shape;1117;p87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8" name="Google Shape;1118;p87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Ebiil   Jf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119" name="Google Shape;1119;p87"/>
          <p:cNvSpPr/>
          <p:nvPr/>
        </p:nvSpPr>
        <p:spPr>
          <a:xfrm>
            <a:off x="455962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74;p75">
            <a:extLst>
              <a:ext uri="{FF2B5EF4-FFF2-40B4-BE49-F238E27FC236}">
                <a16:creationId xmlns:a16="http://schemas.microsoft.com/office/drawing/2014/main" id="{D93DB109-3A97-4384-BCFC-3D12B72E7AA8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" name="Google Shape;975;p75">
            <a:extLst>
              <a:ext uri="{FF2B5EF4-FFF2-40B4-BE49-F238E27FC236}">
                <a16:creationId xmlns:a16="http://schemas.microsoft.com/office/drawing/2014/main" id="{EB809B52-90D7-4B5D-8E83-2AAA2DCCA1FE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898C8C83-D7F8-47B6-A980-A519EFD02DF3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1341B392-8112-4D0F-B38F-51CE1F424BE4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8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126" name="Google Shape;1126;p88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</a:t>
            </a:r>
            <a:r>
              <a:rPr lang="en" sz="4000" dirty="0">
                <a:solidFill>
                  <a:srgbClr val="38F925"/>
                </a:solidFill>
              </a:rPr>
              <a:t>nn</a:t>
            </a:r>
            <a:r>
              <a:rPr lang="en" sz="4000" dirty="0">
                <a:solidFill>
                  <a:schemeClr val="dk1"/>
                </a:solidFill>
              </a:rPr>
              <a:t>ie Mouse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128" name="Google Shape;11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88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0" name="Google Shape;1130;p88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Ebiil Jf</a:t>
            </a:r>
            <a:r>
              <a:rPr lang="en" sz="4000" dirty="0">
                <a:solidFill>
                  <a:srgbClr val="38F925"/>
                </a:solidFill>
              </a:rPr>
              <a:t>kk</a:t>
            </a:r>
            <a:endParaRPr sz="4000" dirty="0">
              <a:solidFill>
                <a:srgbClr val="38F925"/>
              </a:solidFill>
            </a:endParaRPr>
          </a:p>
        </p:txBody>
      </p:sp>
      <p:graphicFrame>
        <p:nvGraphicFramePr>
          <p:cNvPr id="10" name="Google Shape;1115;p87">
            <a:extLst>
              <a:ext uri="{FF2B5EF4-FFF2-40B4-BE49-F238E27FC236}">
                <a16:creationId xmlns:a16="http://schemas.microsoft.com/office/drawing/2014/main" id="{42290920-F858-43EA-945E-9E6D404B5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3959463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119;p87">
            <a:extLst>
              <a:ext uri="{FF2B5EF4-FFF2-40B4-BE49-F238E27FC236}">
                <a16:creationId xmlns:a16="http://schemas.microsoft.com/office/drawing/2014/main" id="{99A3AE8A-E0F7-4105-BD61-D1C445F905D7}"/>
              </a:ext>
            </a:extLst>
          </p:cNvPr>
          <p:cNvSpPr/>
          <p:nvPr/>
        </p:nvSpPr>
        <p:spPr>
          <a:xfrm>
            <a:off x="455962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4A0F195C-0AB1-4EF5-A1BA-006F65A4BBA3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C1F6679C-C262-46D0-B727-3C38A016AB0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13BAF4C5-C273-4C63-BB13-8FCD501EB622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99A3E542-45B0-4A03-BEB0-F94BFA6085E4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89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138" name="Google Shape;1138;p89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</a:t>
            </a:r>
            <a:r>
              <a:rPr lang="en" sz="4000" dirty="0">
                <a:solidFill>
                  <a:srgbClr val="38F925"/>
                </a:solidFill>
              </a:rPr>
              <a:t>i</a:t>
            </a:r>
            <a:r>
              <a:rPr lang="en" sz="4000" dirty="0">
                <a:solidFill>
                  <a:schemeClr val="dk1"/>
                </a:solidFill>
              </a:rPr>
              <a:t>e Mouse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140" name="Google Shape;114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1" name="Google Shape;1141;p89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2" name="Google Shape;1142;p89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Ebiil Jfkk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1091;p85">
            <a:extLst>
              <a:ext uri="{FF2B5EF4-FFF2-40B4-BE49-F238E27FC236}">
                <a16:creationId xmlns:a16="http://schemas.microsoft.com/office/drawing/2014/main" id="{2A7F050D-32EC-4065-B380-23207AF99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924762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095;p85">
            <a:extLst>
              <a:ext uri="{FF2B5EF4-FFF2-40B4-BE49-F238E27FC236}">
                <a16:creationId xmlns:a16="http://schemas.microsoft.com/office/drawing/2014/main" id="{B0E8EAA2-CA33-4367-81C5-04993737745C}"/>
              </a:ext>
            </a:extLst>
          </p:cNvPr>
          <p:cNvSpPr/>
          <p:nvPr/>
        </p:nvSpPr>
        <p:spPr>
          <a:xfrm>
            <a:off x="27903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57D175A5-6130-4977-B293-FF7035A6490E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31CA23CF-22D9-4739-B322-3A5062FEA91B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DC54E85F-B521-4F2B-93BA-347FBFC29CF3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687D8FD4-44D9-4702-AA2F-556F3A83E271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90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150" name="Google Shape;1150;p90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</a:t>
            </a:r>
            <a:r>
              <a:rPr lang="en" sz="4000" dirty="0">
                <a:solidFill>
                  <a:srgbClr val="38F925"/>
                </a:solidFill>
              </a:rPr>
              <a:t>i</a:t>
            </a:r>
            <a:r>
              <a:rPr lang="en" sz="4000" dirty="0">
                <a:solidFill>
                  <a:schemeClr val="dk1"/>
                </a:solidFill>
              </a:rPr>
              <a:t>e Mouse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152" name="Google Shape;115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3" name="Google Shape;1153;p90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4" name="Google Shape;1154;p90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Ebiil Jfkk</a:t>
            </a:r>
            <a:r>
              <a:rPr lang="en" sz="4000" dirty="0">
                <a:solidFill>
                  <a:srgbClr val="38F925"/>
                </a:solidFill>
              </a:rPr>
              <a:t>f</a:t>
            </a:r>
            <a:endParaRPr sz="4000" dirty="0">
              <a:solidFill>
                <a:srgbClr val="38F925"/>
              </a:solidFill>
            </a:endParaRPr>
          </a:p>
        </p:txBody>
      </p:sp>
      <p:graphicFrame>
        <p:nvGraphicFramePr>
          <p:cNvPr id="10" name="Google Shape;1091;p85">
            <a:extLst>
              <a:ext uri="{FF2B5EF4-FFF2-40B4-BE49-F238E27FC236}">
                <a16:creationId xmlns:a16="http://schemas.microsoft.com/office/drawing/2014/main" id="{94101B1C-64EF-4914-9733-8B8E7409EB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924762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095;p85">
            <a:extLst>
              <a:ext uri="{FF2B5EF4-FFF2-40B4-BE49-F238E27FC236}">
                <a16:creationId xmlns:a16="http://schemas.microsoft.com/office/drawing/2014/main" id="{E31AC107-D3F6-48DD-8DF5-9981300B32E4}"/>
              </a:ext>
            </a:extLst>
          </p:cNvPr>
          <p:cNvSpPr/>
          <p:nvPr/>
        </p:nvSpPr>
        <p:spPr>
          <a:xfrm>
            <a:off x="27903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7FDFB85D-65B8-4FA5-B013-1608D0933FAD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35890EEA-3FB2-4389-8F44-8F1DAC5B95EF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62BBC509-D782-47C5-BC36-45B5890523BB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B72868A8-A3CC-4845-95CC-A558FF121AC3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91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162" name="Google Shape;1162;p91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</a:t>
            </a:r>
            <a:r>
              <a:rPr lang="en" sz="4000" dirty="0">
                <a:solidFill>
                  <a:srgbClr val="38F925"/>
                </a:solidFill>
              </a:rPr>
              <a:t>e</a:t>
            </a:r>
            <a:r>
              <a:rPr lang="en" sz="4000" dirty="0">
                <a:solidFill>
                  <a:schemeClr val="dk1"/>
                </a:solidFill>
              </a:rPr>
              <a:t> Mouse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1163" name="Google Shape;1163;p91"/>
          <p:cNvGraphicFramePr/>
          <p:nvPr>
            <p:extLst>
              <p:ext uri="{D42A27DB-BD31-4B8C-83A1-F6EECF244321}">
                <p14:modId xmlns:p14="http://schemas.microsoft.com/office/powerpoint/2010/main" val="3312921994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64" name="Google Shape;116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5" name="Google Shape;1165;p91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6" name="Google Shape;1166;p91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Ebiil Jfkkf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167" name="Google Shape;1167;p91"/>
          <p:cNvSpPr/>
          <p:nvPr/>
        </p:nvSpPr>
        <p:spPr>
          <a:xfrm>
            <a:off x="1387796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74;p75">
            <a:extLst>
              <a:ext uri="{FF2B5EF4-FFF2-40B4-BE49-F238E27FC236}">
                <a16:creationId xmlns:a16="http://schemas.microsoft.com/office/drawing/2014/main" id="{B8B0FAD4-EFFF-4AE4-A748-887C6C8D8EEB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" name="Google Shape;975;p75">
            <a:extLst>
              <a:ext uri="{FF2B5EF4-FFF2-40B4-BE49-F238E27FC236}">
                <a16:creationId xmlns:a16="http://schemas.microsoft.com/office/drawing/2014/main" id="{EE010257-0B20-4976-9F98-0FE7B18F25D7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8802A6A5-DC21-4112-8322-CFA83EE440FB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61639B9D-8190-4BCB-904E-3A045671247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125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0"/>
          <p:cNvSpPr txBox="1">
            <a:spLocks noGrp="1"/>
          </p:cNvSpPr>
          <p:nvPr>
            <p:ph type="body" idx="4294967295"/>
          </p:nvPr>
        </p:nvSpPr>
        <p:spPr>
          <a:xfrm>
            <a:off x="3941525" y="1001150"/>
            <a:ext cx="5040300" cy="14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dirty="0"/>
              <a:t>How can we make sure that only Minnie can see the message Mickey wrote?</a:t>
            </a:r>
            <a:endParaRPr sz="4200" dirty="0"/>
          </a:p>
        </p:txBody>
      </p:sp>
      <p:sp>
        <p:nvSpPr>
          <p:cNvPr id="923" name="Google Shape;923;p70"/>
          <p:cNvSpPr txBox="1">
            <a:spLocks noGrp="1"/>
          </p:cNvSpPr>
          <p:nvPr>
            <p:ph type="body" idx="4294967295"/>
          </p:nvPr>
        </p:nvSpPr>
        <p:spPr>
          <a:xfrm>
            <a:off x="865650" y="1536225"/>
            <a:ext cx="2815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IE" sz="4000" dirty="0">
                <a:solidFill>
                  <a:schemeClr val="dk1"/>
                </a:solidFill>
              </a:rPr>
              <a:t>Hello Minnie Mouse</a:t>
            </a:r>
            <a:endParaRPr lang="en-IE" sz="5700" dirty="0">
              <a:solidFill>
                <a:schemeClr val="dk1"/>
              </a:solidFill>
            </a:endParaRPr>
          </a:p>
        </p:txBody>
      </p:sp>
      <p:pic>
        <p:nvPicPr>
          <p:cNvPr id="924" name="Google Shape;92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38" y="1001150"/>
            <a:ext cx="3396925" cy="3396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029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9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174" name="Google Shape;1174;p92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</a:t>
            </a:r>
            <a:r>
              <a:rPr lang="en" sz="4000" dirty="0">
                <a:solidFill>
                  <a:srgbClr val="38F925"/>
                </a:solidFill>
              </a:rPr>
              <a:t>e</a:t>
            </a:r>
            <a:r>
              <a:rPr lang="en" sz="4000" dirty="0">
                <a:solidFill>
                  <a:schemeClr val="dk1"/>
                </a:solidFill>
              </a:rPr>
              <a:t> Mouse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176" name="Google Shape;117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7" name="Google Shape;1177;p92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8" name="Google Shape;1178;p92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Ebiil Jfkkf</a:t>
            </a:r>
            <a:r>
              <a:rPr lang="en" sz="4000" dirty="0">
                <a:solidFill>
                  <a:srgbClr val="38F925"/>
                </a:solidFill>
              </a:rPr>
              <a:t>b</a:t>
            </a:r>
            <a:r>
              <a:rPr lang="en" sz="4000" dirty="0">
                <a:solidFill>
                  <a:schemeClr val="dk1"/>
                </a:solidFill>
              </a:rPr>
              <a:t> 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1163;p91">
            <a:extLst>
              <a:ext uri="{FF2B5EF4-FFF2-40B4-BE49-F238E27FC236}">
                <a16:creationId xmlns:a16="http://schemas.microsoft.com/office/drawing/2014/main" id="{2986ED2C-67C5-408E-930F-E2CD157575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56692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167;p91">
            <a:extLst>
              <a:ext uri="{FF2B5EF4-FFF2-40B4-BE49-F238E27FC236}">
                <a16:creationId xmlns:a16="http://schemas.microsoft.com/office/drawing/2014/main" id="{C55D6672-666F-4894-B1E4-A7FDE0C8F8F5}"/>
              </a:ext>
            </a:extLst>
          </p:cNvPr>
          <p:cNvSpPr/>
          <p:nvPr/>
        </p:nvSpPr>
        <p:spPr>
          <a:xfrm>
            <a:off x="1387796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142D54FE-A6F6-4DB3-B744-18732A80937E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7AEA4327-42B4-4447-96AE-D2554F0574A0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CA4E86A9-15E9-483A-9913-31F6CB4E6EC6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948B24E1-A331-49F5-8452-C4F610FE8D65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93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186" name="Google Shape;1186;p93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Minnie </a:t>
            </a:r>
            <a:r>
              <a:rPr lang="en" sz="4000" dirty="0">
                <a:solidFill>
                  <a:srgbClr val="38F925"/>
                </a:solidFill>
              </a:rPr>
              <a:t>M</a:t>
            </a:r>
            <a:r>
              <a:rPr lang="en" sz="4000" dirty="0">
                <a:solidFill>
                  <a:schemeClr val="dk1"/>
                </a:solidFill>
              </a:rPr>
              <a:t>ouse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188" name="Google Shape;118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9" name="Google Shape;1189;p93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0" name="Google Shape;1190;p93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Ebiil Jfkkfb 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1067;p83">
            <a:extLst>
              <a:ext uri="{FF2B5EF4-FFF2-40B4-BE49-F238E27FC236}">
                <a16:creationId xmlns:a16="http://schemas.microsoft.com/office/drawing/2014/main" id="{F7C12BBF-2629-4A9E-AECC-E423952D2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679187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071;p83">
            <a:extLst>
              <a:ext uri="{FF2B5EF4-FFF2-40B4-BE49-F238E27FC236}">
                <a16:creationId xmlns:a16="http://schemas.microsoft.com/office/drawing/2014/main" id="{FDBA86FD-7BE4-4EA9-9891-2B050C16AD51}"/>
              </a:ext>
            </a:extLst>
          </p:cNvPr>
          <p:cNvSpPr/>
          <p:nvPr/>
        </p:nvSpPr>
        <p:spPr>
          <a:xfrm>
            <a:off x="4221481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2732D6C0-6F12-4D6F-BB0B-7EE139517916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A0DB7347-A803-4AC0-B7FC-80453B62F887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4F03D7C4-4F40-4814-B598-3C466DEAA01F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23231CE0-78E9-4EAE-A530-C3DB740DC5F5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94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198" name="Google Shape;1198;p94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Minnie </a:t>
            </a:r>
            <a:r>
              <a:rPr lang="en" sz="4000" dirty="0">
                <a:solidFill>
                  <a:srgbClr val="38F925"/>
                </a:solidFill>
              </a:rPr>
              <a:t>M</a:t>
            </a:r>
            <a:r>
              <a:rPr lang="en" sz="4000" dirty="0">
                <a:solidFill>
                  <a:schemeClr val="dk1"/>
                </a:solidFill>
              </a:rPr>
              <a:t>ouse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200" name="Google Shape;120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1" name="Google Shape;1201;p94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2" name="Google Shape;1202;p94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Ebiil Jfkkfb </a:t>
            </a:r>
            <a:r>
              <a:rPr lang="en" sz="4000" dirty="0">
                <a:solidFill>
                  <a:srgbClr val="38F925"/>
                </a:solidFill>
              </a:rPr>
              <a:t>J</a:t>
            </a:r>
            <a:r>
              <a:rPr lang="en" sz="4000" dirty="0">
                <a:solidFill>
                  <a:schemeClr val="dk1"/>
                </a:solidFill>
              </a:rPr>
              <a:t> 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1067;p83">
            <a:extLst>
              <a:ext uri="{FF2B5EF4-FFF2-40B4-BE49-F238E27FC236}">
                <a16:creationId xmlns:a16="http://schemas.microsoft.com/office/drawing/2014/main" id="{8CECBAAB-87CE-45CC-9396-CCCCECB2B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679187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071;p83">
            <a:extLst>
              <a:ext uri="{FF2B5EF4-FFF2-40B4-BE49-F238E27FC236}">
                <a16:creationId xmlns:a16="http://schemas.microsoft.com/office/drawing/2014/main" id="{1427EA27-9E4F-4E65-AEA5-66A1FD955F69}"/>
              </a:ext>
            </a:extLst>
          </p:cNvPr>
          <p:cNvSpPr/>
          <p:nvPr/>
        </p:nvSpPr>
        <p:spPr>
          <a:xfrm>
            <a:off x="4221481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AD97D2FA-9E1C-44E7-95EE-364069E35F37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23BC0002-A4F5-4A7B-92A6-831E08DDC69D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EE96F2CC-6375-40A3-AF98-C1BC0EC586EC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E0435BEC-5D34-4E4D-808C-F73E3425CC7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95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210" name="Google Shape;1210;p95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Minnie M</a:t>
            </a:r>
            <a:r>
              <a:rPr lang="en" sz="4000" dirty="0">
                <a:solidFill>
                  <a:srgbClr val="38F925"/>
                </a:solidFill>
              </a:rPr>
              <a:t>o</a:t>
            </a:r>
            <a:r>
              <a:rPr lang="en" sz="4000" dirty="0">
                <a:solidFill>
                  <a:schemeClr val="dk1"/>
                </a:solidFill>
              </a:rPr>
              <a:t>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212" name="Google Shape;121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3" name="Google Shape;1213;p95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4" name="Google Shape;1214;p95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Ebiil Jfkkfb J 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1043;p81">
            <a:extLst>
              <a:ext uri="{FF2B5EF4-FFF2-40B4-BE49-F238E27FC236}">
                <a16:creationId xmlns:a16="http://schemas.microsoft.com/office/drawing/2014/main" id="{1D250DBB-01D7-44F3-ACFF-8135B0BDEA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67630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047;p81">
            <a:extLst>
              <a:ext uri="{FF2B5EF4-FFF2-40B4-BE49-F238E27FC236}">
                <a16:creationId xmlns:a16="http://schemas.microsoft.com/office/drawing/2014/main" id="{92868F8F-9EAB-478C-87FD-11396B6A4D92}"/>
              </a:ext>
            </a:extLst>
          </p:cNvPr>
          <p:cNvSpPr/>
          <p:nvPr/>
        </p:nvSpPr>
        <p:spPr>
          <a:xfrm>
            <a:off x="491204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11054567-9944-4938-8E1A-E8E7A1A9AE5D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38EF9FB8-2B5B-451C-990C-18F2433F61D9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781193CB-8B15-434D-8FC0-C26CE3BC3B06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9201137A-AEC3-433D-8297-F788D7C06930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96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222" name="Google Shape;1222;p96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Minnie M</a:t>
            </a:r>
            <a:r>
              <a:rPr lang="en" sz="4000" dirty="0">
                <a:solidFill>
                  <a:srgbClr val="38F925"/>
                </a:solidFill>
              </a:rPr>
              <a:t>o</a:t>
            </a:r>
            <a:r>
              <a:rPr lang="en" sz="4000" dirty="0">
                <a:solidFill>
                  <a:schemeClr val="dk1"/>
                </a:solidFill>
              </a:rPr>
              <a:t>use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224" name="Google Shape;122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5" name="Google Shape;1225;p96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6" name="Google Shape;1226;p96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Ebiil Jfkkfb J</a:t>
            </a:r>
            <a:r>
              <a:rPr lang="en" sz="4000" dirty="0">
                <a:solidFill>
                  <a:srgbClr val="38F925"/>
                </a:solidFill>
              </a:rPr>
              <a:t>l</a:t>
            </a:r>
            <a:r>
              <a:rPr lang="en" sz="4000" dirty="0">
                <a:solidFill>
                  <a:schemeClr val="dk1"/>
                </a:solidFill>
              </a:rPr>
              <a:t> 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1043;p81">
            <a:extLst>
              <a:ext uri="{FF2B5EF4-FFF2-40B4-BE49-F238E27FC236}">
                <a16:creationId xmlns:a16="http://schemas.microsoft.com/office/drawing/2014/main" id="{A9EE6110-3284-4AB8-912A-6710F055F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67630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047;p81">
            <a:extLst>
              <a:ext uri="{FF2B5EF4-FFF2-40B4-BE49-F238E27FC236}">
                <a16:creationId xmlns:a16="http://schemas.microsoft.com/office/drawing/2014/main" id="{177F82B9-0E21-4A4F-A539-FA285C722128}"/>
              </a:ext>
            </a:extLst>
          </p:cNvPr>
          <p:cNvSpPr/>
          <p:nvPr/>
        </p:nvSpPr>
        <p:spPr>
          <a:xfrm>
            <a:off x="491204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52EDD8C1-04F1-420A-ACB6-D2D322557D19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A35CEE46-710E-4178-9724-5888C3A2485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3A85D5D7-46C3-4B97-A419-CA8F0481623A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B218FA9B-D80E-479B-86A8-F4E2D4EEEF0F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9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234" name="Google Shape;1234;p97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</a:t>
            </a:r>
            <a:r>
              <a:rPr lang="en" sz="4000" dirty="0">
                <a:solidFill>
                  <a:srgbClr val="38F925"/>
                </a:solidFill>
              </a:rPr>
              <a:t>u</a:t>
            </a:r>
            <a:r>
              <a:rPr lang="en" sz="4000" dirty="0">
                <a:solidFill>
                  <a:schemeClr val="dk1"/>
                </a:solidFill>
              </a:rPr>
              <a:t>se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1235" name="Google Shape;1235;p97"/>
          <p:cNvGraphicFramePr/>
          <p:nvPr>
            <p:extLst>
              <p:ext uri="{D42A27DB-BD31-4B8C-83A1-F6EECF244321}">
                <p14:modId xmlns:p14="http://schemas.microsoft.com/office/powerpoint/2010/main" val="1624717217"/>
              </p:ext>
            </p:extLst>
          </p:nvPr>
        </p:nvGraphicFramePr>
        <p:xfrm>
          <a:off x="-4456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36" name="Google Shape;123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7" name="Google Shape;1237;p97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8" name="Google Shape;1238;p97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Ebiil Jfkkfb Jl 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239" name="Google Shape;1239;p97"/>
          <p:cNvSpPr/>
          <p:nvPr/>
        </p:nvSpPr>
        <p:spPr>
          <a:xfrm>
            <a:off x="7033743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74;p75">
            <a:extLst>
              <a:ext uri="{FF2B5EF4-FFF2-40B4-BE49-F238E27FC236}">
                <a16:creationId xmlns:a16="http://schemas.microsoft.com/office/drawing/2014/main" id="{135D46F4-F88F-458C-8188-C146EEBF807A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" name="Google Shape;975;p75">
            <a:extLst>
              <a:ext uri="{FF2B5EF4-FFF2-40B4-BE49-F238E27FC236}">
                <a16:creationId xmlns:a16="http://schemas.microsoft.com/office/drawing/2014/main" id="{0F68C5D9-9816-4D5C-B1C5-32923572D143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E132478D-2689-42C0-A13C-C57580CA6326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B2D67658-BD2C-4335-A5BA-23C452BAF201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98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246" name="Google Shape;1246;p98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</a:t>
            </a:r>
            <a:r>
              <a:rPr lang="en" sz="4000" dirty="0">
                <a:solidFill>
                  <a:srgbClr val="38F925"/>
                </a:solidFill>
              </a:rPr>
              <a:t>u</a:t>
            </a:r>
            <a:r>
              <a:rPr lang="en" sz="4000" dirty="0">
                <a:solidFill>
                  <a:schemeClr val="dk1"/>
                </a:solidFill>
              </a:rPr>
              <a:t>se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248" name="Google Shape;124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9" name="Google Shape;1249;p98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0" name="Google Shape;1250;p98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Ebiil Jfkkfb Jl</a:t>
            </a:r>
            <a:r>
              <a:rPr lang="en" sz="4000" dirty="0">
                <a:solidFill>
                  <a:srgbClr val="38F925"/>
                </a:solidFill>
              </a:rPr>
              <a:t>r</a:t>
            </a:r>
            <a:r>
              <a:rPr lang="en" sz="4000" dirty="0">
                <a:solidFill>
                  <a:schemeClr val="dk1"/>
                </a:solidFill>
              </a:rPr>
              <a:t> 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1235;p97">
            <a:extLst>
              <a:ext uri="{FF2B5EF4-FFF2-40B4-BE49-F238E27FC236}">
                <a16:creationId xmlns:a16="http://schemas.microsoft.com/office/drawing/2014/main" id="{6AA572EA-EB05-4F03-AF60-5703139A2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550102"/>
              </p:ext>
            </p:extLst>
          </p:nvPr>
        </p:nvGraphicFramePr>
        <p:xfrm>
          <a:off x="-4456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239;p97">
            <a:extLst>
              <a:ext uri="{FF2B5EF4-FFF2-40B4-BE49-F238E27FC236}">
                <a16:creationId xmlns:a16="http://schemas.microsoft.com/office/drawing/2014/main" id="{9E2E007E-4C0D-4DA0-B75A-DDD8DF909CC9}"/>
              </a:ext>
            </a:extLst>
          </p:cNvPr>
          <p:cNvSpPr/>
          <p:nvPr/>
        </p:nvSpPr>
        <p:spPr>
          <a:xfrm>
            <a:off x="7033743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7597BCD1-B819-4B91-B204-FA9CDFE4C4D8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1CA2D4BA-894F-4AE6-8B94-38A87E50D94B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2594C270-84ED-4DA8-A2D5-B80A59EB38D1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08C5FFA3-01EF-4584-A700-A393C92760A4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12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534" name="Google Shape;1534;p122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Mou</a:t>
            </a:r>
            <a:r>
              <a:rPr lang="en" sz="4000" dirty="0">
                <a:solidFill>
                  <a:srgbClr val="38F925"/>
                </a:solidFill>
              </a:rPr>
              <a:t>s</a:t>
            </a:r>
            <a:r>
              <a:rPr lang="en" sz="4000" dirty="0">
                <a:solidFill>
                  <a:schemeClr val="dk1"/>
                </a:solidFill>
              </a:rPr>
              <a:t>e</a:t>
            </a: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1535" name="Google Shape;1535;p122"/>
          <p:cNvGraphicFramePr/>
          <p:nvPr>
            <p:extLst>
              <p:ext uri="{D42A27DB-BD31-4B8C-83A1-F6EECF244321}">
                <p14:modId xmlns:p14="http://schemas.microsoft.com/office/powerpoint/2010/main" val="4265498841"/>
              </p:ext>
            </p:extLst>
          </p:nvPr>
        </p:nvGraphicFramePr>
        <p:xfrm>
          <a:off x="-4456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36" name="Google Shape;153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7" name="Google Shape;1537;p122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8" name="Google Shape;1538;p122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Ebiil Jfkkfb Jlr 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539" name="Google Shape;1539;p122"/>
          <p:cNvSpPr/>
          <p:nvPr/>
        </p:nvSpPr>
        <p:spPr>
          <a:xfrm>
            <a:off x="63217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974;p75">
            <a:extLst>
              <a:ext uri="{FF2B5EF4-FFF2-40B4-BE49-F238E27FC236}">
                <a16:creationId xmlns:a16="http://schemas.microsoft.com/office/drawing/2014/main" id="{D5C32096-BEBF-48B9-A5FE-5474C3DBF651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" name="Google Shape;975;p75">
            <a:extLst>
              <a:ext uri="{FF2B5EF4-FFF2-40B4-BE49-F238E27FC236}">
                <a16:creationId xmlns:a16="http://schemas.microsoft.com/office/drawing/2014/main" id="{06D93DB4-A23D-4022-9759-A866B919332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A46B9DA8-B39A-4EFB-96CD-302277365616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00B14878-C396-4164-99B3-F373815B372B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23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546" name="Google Shape;1546;p123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Mou</a:t>
            </a:r>
            <a:r>
              <a:rPr lang="en" sz="4000" dirty="0">
                <a:solidFill>
                  <a:srgbClr val="38F925"/>
                </a:solidFill>
              </a:rPr>
              <a:t>s</a:t>
            </a:r>
            <a:r>
              <a:rPr lang="en" sz="4000" dirty="0">
                <a:solidFill>
                  <a:schemeClr val="dk1"/>
                </a:solidFill>
              </a:rPr>
              <a:t>e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548" name="Google Shape;154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9" name="Google Shape;1549;p123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0" name="Google Shape;1550;p123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Ebiil Jfkkfb Jlr</a:t>
            </a:r>
            <a:r>
              <a:rPr lang="en" sz="4000" dirty="0">
                <a:solidFill>
                  <a:srgbClr val="38F925"/>
                </a:solidFill>
              </a:rPr>
              <a:t>p</a:t>
            </a:r>
            <a:r>
              <a:rPr lang="en" sz="4000" dirty="0">
                <a:solidFill>
                  <a:schemeClr val="dk1"/>
                </a:solidFill>
              </a:rPr>
              <a:t> 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1535;p122">
            <a:extLst>
              <a:ext uri="{FF2B5EF4-FFF2-40B4-BE49-F238E27FC236}">
                <a16:creationId xmlns:a16="http://schemas.microsoft.com/office/drawing/2014/main" id="{8E1B477B-3407-4ED5-ACD6-7AFEB1C6C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041834"/>
              </p:ext>
            </p:extLst>
          </p:nvPr>
        </p:nvGraphicFramePr>
        <p:xfrm>
          <a:off x="-4456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539;p122">
            <a:extLst>
              <a:ext uri="{FF2B5EF4-FFF2-40B4-BE49-F238E27FC236}">
                <a16:creationId xmlns:a16="http://schemas.microsoft.com/office/drawing/2014/main" id="{58EBE063-F9D4-4723-8DBC-DA99CD2FEF70}"/>
              </a:ext>
            </a:extLst>
          </p:cNvPr>
          <p:cNvSpPr/>
          <p:nvPr/>
        </p:nvSpPr>
        <p:spPr>
          <a:xfrm>
            <a:off x="63217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034AEAD0-936D-4F2D-B1BB-E869CA10F574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C9A793CF-C1BD-4CBC-B9C7-78B56D6A4E90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19C35448-95F2-49ED-9369-FEC1CF37A00F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6FF401D5-46E0-49E3-996B-32D1A17BA806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24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558" name="Google Shape;1558;p124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Mous</a:t>
            </a:r>
            <a:r>
              <a:rPr lang="en" sz="4000" dirty="0">
                <a:solidFill>
                  <a:srgbClr val="38F925"/>
                </a:solidFill>
              </a:rPr>
              <a:t>e</a:t>
            </a:r>
            <a:endParaRPr sz="5700" dirty="0">
              <a:solidFill>
                <a:srgbClr val="38F925"/>
              </a:solidFill>
            </a:endParaRPr>
          </a:p>
        </p:txBody>
      </p:sp>
      <p:pic>
        <p:nvPicPr>
          <p:cNvPr id="1560" name="Google Shape;156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1" name="Google Shape;1561;p124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2" name="Google Shape;1562;p124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Ebiil Jfkkfb Jlrp 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1163;p91">
            <a:extLst>
              <a:ext uri="{FF2B5EF4-FFF2-40B4-BE49-F238E27FC236}">
                <a16:creationId xmlns:a16="http://schemas.microsoft.com/office/drawing/2014/main" id="{A51D0738-A90A-4BF0-9A64-FCDAFFF21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204402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167;p91">
            <a:extLst>
              <a:ext uri="{FF2B5EF4-FFF2-40B4-BE49-F238E27FC236}">
                <a16:creationId xmlns:a16="http://schemas.microsoft.com/office/drawing/2014/main" id="{99DAFEB4-3C30-4E89-825B-053B9C6C176D}"/>
              </a:ext>
            </a:extLst>
          </p:cNvPr>
          <p:cNvSpPr/>
          <p:nvPr/>
        </p:nvSpPr>
        <p:spPr>
          <a:xfrm>
            <a:off x="1387796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09543C8A-6FC1-46B1-AE2C-71D27A817380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6B34CBE7-4747-4C82-979F-16C2310F13E2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75F9EF17-7B7A-4EDA-BB58-E0C073283705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9DFE9358-1E7E-4B68-87E0-9D7B27D26B64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125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0"/>
          <p:cNvSpPr txBox="1">
            <a:spLocks noGrp="1"/>
          </p:cNvSpPr>
          <p:nvPr>
            <p:ph type="body" idx="4294967295"/>
          </p:nvPr>
        </p:nvSpPr>
        <p:spPr>
          <a:xfrm>
            <a:off x="3941525" y="1001150"/>
            <a:ext cx="5040300" cy="14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dirty="0"/>
              <a:t>How can we make sure that only Minnie can see the message Mickey wrote?</a:t>
            </a:r>
            <a:endParaRPr sz="4200" dirty="0"/>
          </a:p>
        </p:txBody>
      </p:sp>
      <p:sp>
        <p:nvSpPr>
          <p:cNvPr id="923" name="Google Shape;923;p70"/>
          <p:cNvSpPr txBox="1">
            <a:spLocks noGrp="1"/>
          </p:cNvSpPr>
          <p:nvPr>
            <p:ph type="body" idx="4294967295"/>
          </p:nvPr>
        </p:nvSpPr>
        <p:spPr>
          <a:xfrm>
            <a:off x="865650" y="1536225"/>
            <a:ext cx="2815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IE" sz="4000" dirty="0">
                <a:solidFill>
                  <a:schemeClr val="dk1"/>
                </a:solidFill>
              </a:rPr>
              <a:t>Hello Minnie Mouse</a:t>
            </a:r>
            <a:endParaRPr lang="en-IE" sz="5700" dirty="0">
              <a:solidFill>
                <a:schemeClr val="dk1"/>
              </a:solidFill>
            </a:endParaRPr>
          </a:p>
        </p:txBody>
      </p:sp>
      <p:pic>
        <p:nvPicPr>
          <p:cNvPr id="924" name="Google Shape;92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38" y="1001150"/>
            <a:ext cx="3396925" cy="33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70"/>
          <p:cNvSpPr txBox="1"/>
          <p:nvPr/>
        </p:nvSpPr>
        <p:spPr>
          <a:xfrm>
            <a:off x="5301700" y="3104200"/>
            <a:ext cx="35169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Using a special key, we can use it to lock and unlock our messages.</a:t>
            </a:r>
            <a:endParaRPr dirty="0"/>
          </a:p>
        </p:txBody>
      </p:sp>
      <p:pic>
        <p:nvPicPr>
          <p:cNvPr id="926" name="Google Shape;92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849245">
            <a:off x="2208787" y="1891225"/>
            <a:ext cx="2847975" cy="2800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07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8" name="Google Shape;156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125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5: WRITE OUT THE MESSAGE WITH THE NEW ALPHABET</a:t>
            </a:r>
            <a:endParaRPr dirty="0"/>
          </a:p>
        </p:txBody>
      </p:sp>
      <p:sp>
        <p:nvSpPr>
          <p:cNvPr id="1570" name="Google Shape;1570;p125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Mous</a:t>
            </a:r>
            <a:r>
              <a:rPr lang="en" sz="4000" dirty="0">
                <a:solidFill>
                  <a:srgbClr val="38F925"/>
                </a:solidFill>
              </a:rPr>
              <a:t>e</a:t>
            </a:r>
            <a:endParaRPr sz="5700" dirty="0">
              <a:solidFill>
                <a:srgbClr val="38F925"/>
              </a:solidFill>
            </a:endParaRPr>
          </a:p>
        </p:txBody>
      </p:sp>
      <p:pic>
        <p:nvPicPr>
          <p:cNvPr id="1572" name="Google Shape;157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3" name="Google Shape;1573;p125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4" name="Google Shape;1574;p125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Ebiil Jfkkfb Jlrp</a:t>
            </a:r>
            <a:r>
              <a:rPr lang="en-IE" sz="4000" dirty="0">
                <a:solidFill>
                  <a:srgbClr val="38F925"/>
                </a:solidFill>
              </a:rPr>
              <a:t>b</a:t>
            </a:r>
            <a:r>
              <a:rPr lang="en" sz="4000" dirty="0">
                <a:solidFill>
                  <a:schemeClr val="dk1"/>
                </a:solidFill>
              </a:rPr>
              <a:t> </a:t>
            </a:r>
            <a:endParaRPr sz="40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1163;p91">
            <a:extLst>
              <a:ext uri="{FF2B5EF4-FFF2-40B4-BE49-F238E27FC236}">
                <a16:creationId xmlns:a16="http://schemas.microsoft.com/office/drawing/2014/main" id="{FDAF77AA-7B37-45B0-B51B-9146870D4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204402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1167;p91">
            <a:extLst>
              <a:ext uri="{FF2B5EF4-FFF2-40B4-BE49-F238E27FC236}">
                <a16:creationId xmlns:a16="http://schemas.microsoft.com/office/drawing/2014/main" id="{BB57521E-1C68-46F2-9A92-41203E2D70F2}"/>
              </a:ext>
            </a:extLst>
          </p:cNvPr>
          <p:cNvSpPr/>
          <p:nvPr/>
        </p:nvSpPr>
        <p:spPr>
          <a:xfrm>
            <a:off x="1387796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D39044B8-051C-4074-A194-EE909B00FD64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F6B7631D-F731-4A98-85F5-A3EB2F16AE63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1EE52791-4742-40E0-B049-8B15E1CBB49F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4DEA9700-811A-4599-B89E-DA6B277E5F07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525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126"/>
          <p:cNvSpPr txBox="1">
            <a:spLocks noGrp="1"/>
          </p:cNvSpPr>
          <p:nvPr>
            <p:ph type="body" idx="4294967295"/>
          </p:nvPr>
        </p:nvSpPr>
        <p:spPr>
          <a:xfrm>
            <a:off x="865650" y="926625"/>
            <a:ext cx="28152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chemeClr val="dk1"/>
                </a:solidFill>
              </a:rPr>
              <a:t>Ebiil Jfkkfb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sp>
        <p:nvSpPr>
          <p:cNvPr id="1582" name="Google Shape;1582;p126"/>
          <p:cNvSpPr txBox="1"/>
          <p:nvPr/>
        </p:nvSpPr>
        <p:spPr>
          <a:xfrm>
            <a:off x="76200" y="3846475"/>
            <a:ext cx="8997600" cy="1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Minnie can’t understand the message because she doesn’t have the key</a:t>
            </a:r>
            <a:endParaRPr dirty="0"/>
          </a:p>
        </p:txBody>
      </p:sp>
      <p:pic>
        <p:nvPicPr>
          <p:cNvPr id="1583" name="Google Shape;1583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550" y="417025"/>
            <a:ext cx="1587649" cy="29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26"/>
          <p:cNvSpPr/>
          <p:nvPr/>
        </p:nvSpPr>
        <p:spPr>
          <a:xfrm>
            <a:off x="6486900" y="469850"/>
            <a:ext cx="2547000" cy="1261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 don’t understand what Mickey Mouse sent to me!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85" name="Google Shape;1585;p126"/>
          <p:cNvCxnSpPr/>
          <p:nvPr/>
        </p:nvCxnSpPr>
        <p:spPr>
          <a:xfrm>
            <a:off x="3909450" y="1731050"/>
            <a:ext cx="12747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27"/>
          <p:cNvSpPr txBox="1"/>
          <p:nvPr/>
        </p:nvSpPr>
        <p:spPr>
          <a:xfrm>
            <a:off x="76200" y="3846475"/>
            <a:ext cx="8997600" cy="1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500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If we give Minnie Mouse the key that we made, she can use it to unlock the secret message!</a:t>
            </a:r>
            <a:endParaRPr lang="en-GB" dirty="0"/>
          </a:p>
        </p:txBody>
      </p:sp>
      <p:pic>
        <p:nvPicPr>
          <p:cNvPr id="1591" name="Google Shape;159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550" y="417025"/>
            <a:ext cx="1587649" cy="29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127"/>
          <p:cNvSpPr/>
          <p:nvPr/>
        </p:nvSpPr>
        <p:spPr>
          <a:xfrm>
            <a:off x="6486900" y="469850"/>
            <a:ext cx="2547000" cy="1261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AH! Let me try using this key to see this message.</a:t>
            </a:r>
            <a:endParaRPr dirty="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93" name="Google Shape;1593;p127"/>
          <p:cNvCxnSpPr/>
          <p:nvPr/>
        </p:nvCxnSpPr>
        <p:spPr>
          <a:xfrm>
            <a:off x="3909450" y="1731050"/>
            <a:ext cx="12747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94" name="Google Shape;1594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36044">
            <a:off x="644481" y="1133049"/>
            <a:ext cx="1351770" cy="1343479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27"/>
          <p:cNvSpPr txBox="1"/>
          <p:nvPr/>
        </p:nvSpPr>
        <p:spPr>
          <a:xfrm>
            <a:off x="2552491" y="1461474"/>
            <a:ext cx="10467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Comfortaa"/>
                <a:ea typeface="Comfortaa"/>
                <a:cs typeface="Comfortaa"/>
                <a:sym typeface="Comfortaa"/>
              </a:rPr>
              <a:t>= 3</a:t>
            </a:r>
            <a:endParaRPr sz="43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28"/>
          <p:cNvSpPr txBox="1">
            <a:spLocks noGrp="1"/>
          </p:cNvSpPr>
          <p:nvPr>
            <p:ph type="title" idx="4294967295"/>
          </p:nvPr>
        </p:nvSpPr>
        <p:spPr>
          <a:xfrm>
            <a:off x="436275" y="433000"/>
            <a:ext cx="828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6: </a:t>
            </a:r>
            <a:r>
              <a:rPr lang="en-IE" dirty="0"/>
              <a:t>USE THE KEY TO SEE WHAT THE MESSAGE IS</a:t>
            </a:r>
            <a:endParaRPr dirty="0"/>
          </a:p>
        </p:txBody>
      </p:sp>
      <p:sp>
        <p:nvSpPr>
          <p:cNvPr id="1602" name="Google Shape;1602;p128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rgbClr val="38F925"/>
                </a:solidFill>
              </a:rPr>
              <a:t>E</a:t>
            </a:r>
            <a:r>
              <a:rPr lang="en" sz="4000" dirty="0">
                <a:solidFill>
                  <a:schemeClr val="dk1"/>
                </a:solidFill>
              </a:rPr>
              <a:t>biil Jfkkfb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604" name="Google Shape;160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5" name="Google Shape;1605;p128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6" name="Google Shape;1606;p128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700" dirty="0">
              <a:solidFill>
                <a:schemeClr val="dk1"/>
              </a:solidFill>
            </a:endParaRPr>
          </a:p>
        </p:txBody>
      </p:sp>
      <p:graphicFrame>
        <p:nvGraphicFramePr>
          <p:cNvPr id="10" name="Google Shape;983;p76">
            <a:extLst>
              <a:ext uri="{FF2B5EF4-FFF2-40B4-BE49-F238E27FC236}">
                <a16:creationId xmlns:a16="http://schemas.microsoft.com/office/drawing/2014/main" id="{27B27296-5FB3-4A58-88AA-73E5DE024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291425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987;p76">
            <a:extLst>
              <a:ext uri="{FF2B5EF4-FFF2-40B4-BE49-F238E27FC236}">
                <a16:creationId xmlns:a16="http://schemas.microsoft.com/office/drawing/2014/main" id="{DA3F58CC-81C2-43E1-B2B3-D22F898B8301}"/>
              </a:ext>
            </a:extLst>
          </p:cNvPr>
          <p:cNvSpPr/>
          <p:nvPr/>
        </p:nvSpPr>
        <p:spPr>
          <a:xfrm>
            <a:off x="2466503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7F963D40-7A0C-4247-9ACC-44A0C485634D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4A54623B-2783-4EF6-9659-FF90414C23F0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AA3C8E02-D798-443F-912E-B4590F6ECBA2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8FBAF6A7-8991-41FE-B79A-84A4754F1BC9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28"/>
          <p:cNvSpPr txBox="1">
            <a:spLocks noGrp="1"/>
          </p:cNvSpPr>
          <p:nvPr>
            <p:ph type="title" idx="4294967295"/>
          </p:nvPr>
        </p:nvSpPr>
        <p:spPr>
          <a:xfrm>
            <a:off x="436275" y="433000"/>
            <a:ext cx="828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6: </a:t>
            </a:r>
            <a:r>
              <a:rPr lang="en-IE" dirty="0"/>
              <a:t>USE THE KEY TO SEE WHAT THE MESSAGE IS</a:t>
            </a:r>
            <a:endParaRPr dirty="0"/>
          </a:p>
        </p:txBody>
      </p:sp>
      <p:sp>
        <p:nvSpPr>
          <p:cNvPr id="1602" name="Google Shape;1602;p128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 dirty="0">
                <a:solidFill>
                  <a:srgbClr val="38F925"/>
                </a:solidFill>
              </a:rPr>
              <a:t>E</a:t>
            </a:r>
            <a:r>
              <a:rPr lang="en" sz="4000" dirty="0">
                <a:solidFill>
                  <a:schemeClr val="dk1"/>
                </a:solidFill>
              </a:rPr>
              <a:t>biil Jfkkfb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604" name="Google Shape;160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5" name="Google Shape;1605;p128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6" name="Google Shape;1606;p128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rgbClr val="38F925"/>
                </a:solidFill>
              </a:rPr>
              <a:t>H</a:t>
            </a:r>
            <a:endParaRPr sz="5700" dirty="0">
              <a:solidFill>
                <a:srgbClr val="38F925"/>
              </a:solidFill>
            </a:endParaRPr>
          </a:p>
        </p:txBody>
      </p:sp>
      <p:graphicFrame>
        <p:nvGraphicFramePr>
          <p:cNvPr id="10" name="Google Shape;983;p76">
            <a:extLst>
              <a:ext uri="{FF2B5EF4-FFF2-40B4-BE49-F238E27FC236}">
                <a16:creationId xmlns:a16="http://schemas.microsoft.com/office/drawing/2014/main" id="{27B27296-5FB3-4A58-88AA-73E5DE024D71}"/>
              </a:ext>
            </a:extLst>
          </p:cNvPr>
          <p:cNvGraphicFramePr/>
          <p:nvPr/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987;p76">
            <a:extLst>
              <a:ext uri="{FF2B5EF4-FFF2-40B4-BE49-F238E27FC236}">
                <a16:creationId xmlns:a16="http://schemas.microsoft.com/office/drawing/2014/main" id="{DA3F58CC-81C2-43E1-B2B3-D22F898B8301}"/>
              </a:ext>
            </a:extLst>
          </p:cNvPr>
          <p:cNvSpPr/>
          <p:nvPr/>
        </p:nvSpPr>
        <p:spPr>
          <a:xfrm>
            <a:off x="2466503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74;p75">
            <a:extLst>
              <a:ext uri="{FF2B5EF4-FFF2-40B4-BE49-F238E27FC236}">
                <a16:creationId xmlns:a16="http://schemas.microsoft.com/office/drawing/2014/main" id="{7F963D40-7A0C-4247-9ACC-44A0C485634D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" name="Google Shape;975;p75">
            <a:extLst>
              <a:ext uri="{FF2B5EF4-FFF2-40B4-BE49-F238E27FC236}">
                <a16:creationId xmlns:a16="http://schemas.microsoft.com/office/drawing/2014/main" id="{4A54623B-2783-4EF6-9659-FF90414C23F0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AA3C8E02-D798-443F-912E-B4590F6ECBA2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8FBAF6A7-8991-41FE-B79A-84A4754F1BC9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87886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Google Shape;161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29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</a:t>
            </a:r>
            <a:r>
              <a:rPr lang="en" sz="4000" dirty="0">
                <a:solidFill>
                  <a:srgbClr val="38F925"/>
                </a:solidFill>
              </a:rPr>
              <a:t>b</a:t>
            </a:r>
            <a:r>
              <a:rPr lang="en" sz="4000" dirty="0">
                <a:solidFill>
                  <a:schemeClr val="dk1"/>
                </a:solidFill>
              </a:rPr>
              <a:t>iil Jfkkfb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616" name="Google Shape;161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7" name="Google Shape;1617;p129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8" name="Google Shape;1618;p129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H</a:t>
            </a:r>
            <a:endParaRPr sz="57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32E7CDBD-BCAF-48F8-B76E-FE0A2F9E5E88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995;p77">
            <a:extLst>
              <a:ext uri="{FF2B5EF4-FFF2-40B4-BE49-F238E27FC236}">
                <a16:creationId xmlns:a16="http://schemas.microsoft.com/office/drawing/2014/main" id="{5D276C96-1D43-4815-805D-1C6D01E189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656271"/>
              </p:ext>
            </p:extLst>
          </p:nvPr>
        </p:nvGraphicFramePr>
        <p:xfrm>
          <a:off x="-4456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999;p77">
            <a:extLst>
              <a:ext uri="{FF2B5EF4-FFF2-40B4-BE49-F238E27FC236}">
                <a16:creationId xmlns:a16="http://schemas.microsoft.com/office/drawing/2014/main" id="{433B9173-D26B-41A1-95B3-67859F5ADB89}"/>
              </a:ext>
            </a:extLst>
          </p:cNvPr>
          <p:cNvSpPr/>
          <p:nvPr/>
        </p:nvSpPr>
        <p:spPr>
          <a:xfrm>
            <a:off x="1394945" y="1508425"/>
            <a:ext cx="377400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607E1265-8A90-4BF0-B296-681A26A40196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DB9A3EF8-4E33-45CC-B5A2-BEC0B59715AB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8F702769-B231-42A6-8D55-7842A3299ED9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39AA6941-D514-4157-A3E8-90F182E9389E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30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</a:t>
            </a:r>
            <a:r>
              <a:rPr lang="en" sz="4000" dirty="0">
                <a:solidFill>
                  <a:srgbClr val="38F925"/>
                </a:solidFill>
              </a:rPr>
              <a:t>b</a:t>
            </a:r>
            <a:r>
              <a:rPr lang="en" sz="4000" dirty="0">
                <a:solidFill>
                  <a:schemeClr val="dk1"/>
                </a:solidFill>
              </a:rPr>
              <a:t>iil Jfkkfb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628" name="Google Shape;162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9" name="Google Shape;1629;p130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0" name="Google Shape;1630;p130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</a:t>
            </a:r>
            <a:r>
              <a:rPr lang="en" sz="4000" dirty="0">
                <a:solidFill>
                  <a:srgbClr val="38F925"/>
                </a:solidFill>
              </a:rPr>
              <a:t>e</a:t>
            </a:r>
            <a:endParaRPr sz="57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86B73E15-F828-4FAC-9B83-F355B42B76BA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995;p77">
            <a:extLst>
              <a:ext uri="{FF2B5EF4-FFF2-40B4-BE49-F238E27FC236}">
                <a16:creationId xmlns:a16="http://schemas.microsoft.com/office/drawing/2014/main" id="{522E9BDA-9FAD-47AB-996E-B20D4647CE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656271"/>
              </p:ext>
            </p:extLst>
          </p:nvPr>
        </p:nvGraphicFramePr>
        <p:xfrm>
          <a:off x="-4456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999;p77">
            <a:extLst>
              <a:ext uri="{FF2B5EF4-FFF2-40B4-BE49-F238E27FC236}">
                <a16:creationId xmlns:a16="http://schemas.microsoft.com/office/drawing/2014/main" id="{A72D02D9-1C76-46A7-9BAE-CB55B78D1939}"/>
              </a:ext>
            </a:extLst>
          </p:cNvPr>
          <p:cNvSpPr/>
          <p:nvPr/>
        </p:nvSpPr>
        <p:spPr>
          <a:xfrm>
            <a:off x="1394945" y="1508425"/>
            <a:ext cx="377400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A07F35DE-35D5-40A9-A48E-DCB35DB2EC5A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E8DED171-7D95-4E5B-BCE0-C65DF2ACBEB2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BB2F09CA-8E07-4C94-80DB-193B9621A0DD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9CB22026-3264-4255-ADB5-4DC3972B4998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Google Shape;163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31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</a:t>
            </a:r>
            <a:r>
              <a:rPr lang="en" sz="4000" dirty="0">
                <a:solidFill>
                  <a:srgbClr val="38F925"/>
                </a:solidFill>
              </a:rPr>
              <a:t>ii</a:t>
            </a:r>
            <a:r>
              <a:rPr lang="en" sz="4000" dirty="0">
                <a:solidFill>
                  <a:schemeClr val="dk1"/>
                </a:solidFill>
              </a:rPr>
              <a:t>l Jfkkfb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640" name="Google Shape;164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1" name="Google Shape;1641;p131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2" name="Google Shape;1642;p131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He</a:t>
            </a:r>
            <a:endParaRPr sz="57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679E7FE3-A6B3-4E67-BA63-F3F67AE00041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19;p79">
            <a:extLst>
              <a:ext uri="{FF2B5EF4-FFF2-40B4-BE49-F238E27FC236}">
                <a16:creationId xmlns:a16="http://schemas.microsoft.com/office/drawing/2014/main" id="{C5EC5708-E765-49A3-B557-97D420A73E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543720"/>
              </p:ext>
            </p:extLst>
          </p:nvPr>
        </p:nvGraphicFramePr>
        <p:xfrm>
          <a:off x="-4451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23;p79">
            <a:extLst>
              <a:ext uri="{FF2B5EF4-FFF2-40B4-BE49-F238E27FC236}">
                <a16:creationId xmlns:a16="http://schemas.microsoft.com/office/drawing/2014/main" id="{10443CF4-2624-41D3-AEE3-0D596332AB13}"/>
              </a:ext>
            </a:extLst>
          </p:cNvPr>
          <p:cNvSpPr/>
          <p:nvPr/>
        </p:nvSpPr>
        <p:spPr>
          <a:xfrm>
            <a:off x="3847634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A9683123-518B-4251-8253-FB1A75CFCE75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82C5935C-ACB5-410A-B16E-2C3CEFB7CC63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7C4ADEA0-5D4A-44F4-BBB8-7B24FA68AD5E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CF21D35D-BD98-4E19-80C6-138C6707D36C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32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</a:t>
            </a:r>
            <a:r>
              <a:rPr lang="en" sz="4000" dirty="0">
                <a:solidFill>
                  <a:srgbClr val="38F925"/>
                </a:solidFill>
              </a:rPr>
              <a:t>ii</a:t>
            </a:r>
            <a:r>
              <a:rPr lang="en" sz="4000" dirty="0">
                <a:solidFill>
                  <a:schemeClr val="dk1"/>
                </a:solidFill>
              </a:rPr>
              <a:t>l Jfkkfb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652" name="Google Shape;165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3" name="Google Shape;1653;p132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4" name="Google Shape;1654;p132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</a:t>
            </a:r>
            <a:r>
              <a:rPr lang="en" sz="4000" dirty="0">
                <a:solidFill>
                  <a:srgbClr val="38F925"/>
                </a:solidFill>
              </a:rPr>
              <a:t>ll</a:t>
            </a:r>
            <a:endParaRPr sz="57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04DAFA83-FF81-4E84-A5FA-9CFEBB16E8DD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19;p79">
            <a:extLst>
              <a:ext uri="{FF2B5EF4-FFF2-40B4-BE49-F238E27FC236}">
                <a16:creationId xmlns:a16="http://schemas.microsoft.com/office/drawing/2014/main" id="{C40483FE-C4D0-4457-8F39-50D6C1E4BF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543720"/>
              </p:ext>
            </p:extLst>
          </p:nvPr>
        </p:nvGraphicFramePr>
        <p:xfrm>
          <a:off x="-4451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23;p79">
            <a:extLst>
              <a:ext uri="{FF2B5EF4-FFF2-40B4-BE49-F238E27FC236}">
                <a16:creationId xmlns:a16="http://schemas.microsoft.com/office/drawing/2014/main" id="{D688210C-2184-4C53-A447-4C184F6E5FC3}"/>
              </a:ext>
            </a:extLst>
          </p:cNvPr>
          <p:cNvSpPr/>
          <p:nvPr/>
        </p:nvSpPr>
        <p:spPr>
          <a:xfrm>
            <a:off x="3847634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6D3588AE-D613-448A-A9A2-0626B50BC75A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E8E7F73C-74CF-4D16-858A-48646F731E34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CE9AB1BC-FE92-4FBB-9B15-064F9A235086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86A70BDC-483E-489D-8E5E-849A77B84656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33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</a:t>
            </a:r>
            <a:r>
              <a:rPr lang="en" sz="4000" dirty="0">
                <a:solidFill>
                  <a:srgbClr val="38F925"/>
                </a:solidFill>
              </a:rPr>
              <a:t>l</a:t>
            </a:r>
            <a:r>
              <a:rPr lang="en" sz="4000" dirty="0">
                <a:solidFill>
                  <a:schemeClr val="dk1"/>
                </a:solidFill>
              </a:rPr>
              <a:t> Jfkkfb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664" name="Google Shape;166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5" name="Google Shape;1665;p133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6" name="Google Shape;1666;p133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Hell</a:t>
            </a:r>
            <a:endParaRPr sz="57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89C1503C-7B89-4115-B215-048EF09C9953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43;p81">
            <a:extLst>
              <a:ext uri="{FF2B5EF4-FFF2-40B4-BE49-F238E27FC236}">
                <a16:creationId xmlns:a16="http://schemas.microsoft.com/office/drawing/2014/main" id="{E0B493D4-6706-4776-9479-5ECD178955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430352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47;p81">
            <a:extLst>
              <a:ext uri="{FF2B5EF4-FFF2-40B4-BE49-F238E27FC236}">
                <a16:creationId xmlns:a16="http://schemas.microsoft.com/office/drawing/2014/main" id="{76325569-7E2D-4FDD-AD48-5FE9BEEA5D1D}"/>
              </a:ext>
            </a:extLst>
          </p:cNvPr>
          <p:cNvSpPr/>
          <p:nvPr/>
        </p:nvSpPr>
        <p:spPr>
          <a:xfrm>
            <a:off x="491204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2DBEEBA6-F560-4F39-8F4F-229D698F0C1C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56E206C8-2C61-4785-B4C6-41939FD1D9E7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FC133CE4-58BC-4AC0-9D43-1C787CCC90D0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C445A4C2-EB4A-4F1E-A058-DDD2C675D06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58"/>
          <p:cNvSpPr txBox="1">
            <a:spLocks noGrp="1"/>
          </p:cNvSpPr>
          <p:nvPr>
            <p:ph type="title"/>
          </p:nvPr>
        </p:nvSpPr>
        <p:spPr>
          <a:xfrm>
            <a:off x="2311201" y="2014786"/>
            <a:ext cx="3527999" cy="14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7200" dirty="0"/>
              <a:t>Caesar</a:t>
            </a:r>
            <a:endParaRPr sz="7200" dirty="0"/>
          </a:p>
        </p:txBody>
      </p:sp>
      <p:sp>
        <p:nvSpPr>
          <p:cNvPr id="1945" name="Google Shape;1945;p158"/>
          <p:cNvSpPr txBox="1"/>
          <p:nvPr/>
        </p:nvSpPr>
        <p:spPr>
          <a:xfrm>
            <a:off x="1420806" y="892625"/>
            <a:ext cx="630238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4100" b="1" dirty="0">
                <a:solidFill>
                  <a:srgbClr val="434343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How to encrypt/decrypt using</a:t>
            </a:r>
            <a:endParaRPr sz="4100" b="1" dirty="0">
              <a:solidFill>
                <a:srgbClr val="434343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8F3A9-70A8-48FA-A371-BE8379E56846}"/>
              </a:ext>
            </a:extLst>
          </p:cNvPr>
          <p:cNvSpPr/>
          <p:nvPr/>
        </p:nvSpPr>
        <p:spPr>
          <a:xfrm>
            <a:off x="3931966" y="3425986"/>
            <a:ext cx="32816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7200" dirty="0">
                <a:solidFill>
                  <a:srgbClr val="F5453C"/>
                </a:solidFill>
                <a:latin typeface="Chelsea Market"/>
                <a:sym typeface="Chelsea Market"/>
              </a:rPr>
              <a:t>Cipher</a:t>
            </a:r>
            <a:endParaRPr lang="en-IE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2" name="Google Shape;167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34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</a:t>
            </a:r>
            <a:r>
              <a:rPr lang="en" sz="4000" dirty="0">
                <a:solidFill>
                  <a:srgbClr val="38F925"/>
                </a:solidFill>
              </a:rPr>
              <a:t>l</a:t>
            </a:r>
            <a:r>
              <a:rPr lang="en" sz="4000" dirty="0">
                <a:solidFill>
                  <a:schemeClr val="dk1"/>
                </a:solidFill>
              </a:rPr>
              <a:t> Jfkkfb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676" name="Google Shape;167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7" name="Google Shape;1677;p134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8" name="Google Shape;1678;p134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</a:t>
            </a:r>
            <a:r>
              <a:rPr lang="en" sz="4000" dirty="0">
                <a:solidFill>
                  <a:srgbClr val="38F925"/>
                </a:solidFill>
              </a:rPr>
              <a:t>o</a:t>
            </a:r>
            <a:endParaRPr sz="40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C7460EBE-E56B-47EE-B6D8-42E9FFB06B27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43;p81">
            <a:extLst>
              <a:ext uri="{FF2B5EF4-FFF2-40B4-BE49-F238E27FC236}">
                <a16:creationId xmlns:a16="http://schemas.microsoft.com/office/drawing/2014/main" id="{7A3EE3EE-1923-4E67-8A4A-94099A4F88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430352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47;p81">
            <a:extLst>
              <a:ext uri="{FF2B5EF4-FFF2-40B4-BE49-F238E27FC236}">
                <a16:creationId xmlns:a16="http://schemas.microsoft.com/office/drawing/2014/main" id="{A3A46414-B979-4599-A245-026E3BD34A87}"/>
              </a:ext>
            </a:extLst>
          </p:cNvPr>
          <p:cNvSpPr/>
          <p:nvPr/>
        </p:nvSpPr>
        <p:spPr>
          <a:xfrm>
            <a:off x="491204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5C2E9623-36DB-441B-8B79-A7E6CF2814F0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5A9902F8-9E3F-49EF-B4E0-EEFDA1F92A24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DDDC7D4F-2495-4DAC-B790-5945E2547DB3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37027433-592A-4041-B2E6-41718F538EF1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" name="Google Shape;1684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35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</a:t>
            </a:r>
            <a:r>
              <a:rPr lang="en" sz="4000" dirty="0">
                <a:solidFill>
                  <a:srgbClr val="38F925"/>
                </a:solidFill>
              </a:rPr>
              <a:t>J</a:t>
            </a:r>
            <a:r>
              <a:rPr lang="en" sz="4000" dirty="0">
                <a:solidFill>
                  <a:schemeClr val="dk1"/>
                </a:solidFill>
              </a:rPr>
              <a:t>fkkfb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688" name="Google Shape;168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9" name="Google Shape;1689;p135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0" name="Google Shape;1690;p135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Hello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BFFD0694-68AC-4AC9-9F61-2FE83FAB8D1D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67;p83">
            <a:extLst>
              <a:ext uri="{FF2B5EF4-FFF2-40B4-BE49-F238E27FC236}">
                <a16:creationId xmlns:a16="http://schemas.microsoft.com/office/drawing/2014/main" id="{54E02668-1477-4C32-9D17-9932530D24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466867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71;p83">
            <a:extLst>
              <a:ext uri="{FF2B5EF4-FFF2-40B4-BE49-F238E27FC236}">
                <a16:creationId xmlns:a16="http://schemas.microsoft.com/office/drawing/2014/main" id="{B5CC238C-1147-4452-B465-7B4C3D61DB5D}"/>
              </a:ext>
            </a:extLst>
          </p:cNvPr>
          <p:cNvSpPr/>
          <p:nvPr/>
        </p:nvSpPr>
        <p:spPr>
          <a:xfrm>
            <a:off x="4221481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974;p75">
            <a:extLst>
              <a:ext uri="{FF2B5EF4-FFF2-40B4-BE49-F238E27FC236}">
                <a16:creationId xmlns:a16="http://schemas.microsoft.com/office/drawing/2014/main" id="{2BCD27D8-9D96-47B3-84F3-2CB4F9CBA528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" name="Google Shape;975;p75">
            <a:extLst>
              <a:ext uri="{FF2B5EF4-FFF2-40B4-BE49-F238E27FC236}">
                <a16:creationId xmlns:a16="http://schemas.microsoft.com/office/drawing/2014/main" id="{640B6516-0B48-4C8D-A4E5-1A58D7507EDB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974;p75">
            <a:extLst>
              <a:ext uri="{FF2B5EF4-FFF2-40B4-BE49-F238E27FC236}">
                <a16:creationId xmlns:a16="http://schemas.microsoft.com/office/drawing/2014/main" id="{5AF88F33-91C9-41E6-A2FE-39CF10C1CD75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0" name="Google Shape;975;p75">
            <a:extLst>
              <a:ext uri="{FF2B5EF4-FFF2-40B4-BE49-F238E27FC236}">
                <a16:creationId xmlns:a16="http://schemas.microsoft.com/office/drawing/2014/main" id="{1FFA65E6-E6F2-44F1-AC58-343B23C258F0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36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</a:t>
            </a:r>
            <a:r>
              <a:rPr lang="en" sz="4000" dirty="0">
                <a:solidFill>
                  <a:srgbClr val="38F925"/>
                </a:solidFill>
              </a:rPr>
              <a:t>J</a:t>
            </a:r>
            <a:r>
              <a:rPr lang="en" sz="4000" dirty="0">
                <a:solidFill>
                  <a:schemeClr val="dk1"/>
                </a:solidFill>
              </a:rPr>
              <a:t>fkkfb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700" name="Google Shape;170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1" name="Google Shape;1701;p136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2" name="Google Shape;1702;p136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 </a:t>
            </a:r>
            <a:r>
              <a:rPr lang="en" sz="4000" dirty="0">
                <a:solidFill>
                  <a:srgbClr val="38F925"/>
                </a:solidFill>
              </a:rPr>
              <a:t>M</a:t>
            </a:r>
            <a:endParaRPr sz="40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8E1699BC-3171-4576-A062-7B1A6A76D511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67;p83">
            <a:extLst>
              <a:ext uri="{FF2B5EF4-FFF2-40B4-BE49-F238E27FC236}">
                <a16:creationId xmlns:a16="http://schemas.microsoft.com/office/drawing/2014/main" id="{4CB0D1A6-FCB4-4F17-9ADC-8FEFB238CD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192789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71;p83">
            <a:extLst>
              <a:ext uri="{FF2B5EF4-FFF2-40B4-BE49-F238E27FC236}">
                <a16:creationId xmlns:a16="http://schemas.microsoft.com/office/drawing/2014/main" id="{F39C7ECC-9046-41F1-9E79-93DE8C8798ED}"/>
              </a:ext>
            </a:extLst>
          </p:cNvPr>
          <p:cNvSpPr/>
          <p:nvPr/>
        </p:nvSpPr>
        <p:spPr>
          <a:xfrm>
            <a:off x="4221481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6E5D7A5F-14F0-4668-9245-1E750CEC07B7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D077CE34-E6EB-46F7-9C03-5895FFAC6884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2417008C-10CE-4885-83E1-F5FC965805A1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96D0EE39-57D5-4738-B9F3-DE4330F5375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Google Shape;170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137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</a:t>
            </a:r>
            <a:r>
              <a:rPr lang="en" sz="4000" dirty="0">
                <a:solidFill>
                  <a:srgbClr val="38F925"/>
                </a:solidFill>
              </a:rPr>
              <a:t>f</a:t>
            </a:r>
            <a:r>
              <a:rPr lang="en" sz="4000" dirty="0">
                <a:solidFill>
                  <a:schemeClr val="dk1"/>
                </a:solidFill>
              </a:rPr>
              <a:t>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712" name="Google Shape;171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3" name="Google Shape;1713;p137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4" name="Google Shape;1714;p137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Hello  M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9F548207-0D04-4FEB-B9D2-D7403BEAA5D5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91;p85">
            <a:extLst>
              <a:ext uri="{FF2B5EF4-FFF2-40B4-BE49-F238E27FC236}">
                <a16:creationId xmlns:a16="http://schemas.microsoft.com/office/drawing/2014/main" id="{875904CF-C5C0-47D6-AB8E-EEFF45DE4D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688699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95;p85">
            <a:extLst>
              <a:ext uri="{FF2B5EF4-FFF2-40B4-BE49-F238E27FC236}">
                <a16:creationId xmlns:a16="http://schemas.microsoft.com/office/drawing/2014/main" id="{C3DBFB07-9904-4947-A583-2984D9960565}"/>
              </a:ext>
            </a:extLst>
          </p:cNvPr>
          <p:cNvSpPr/>
          <p:nvPr/>
        </p:nvSpPr>
        <p:spPr>
          <a:xfrm>
            <a:off x="27903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DFB75FDB-A903-473A-B287-E4B3E4EEA306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943FC96E-A54C-46D3-B81F-954A66258B02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B4298B5C-AA17-498E-8410-72F59A62BA4C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86D26276-9681-46F3-969E-D02E4C04735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138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</a:t>
            </a:r>
            <a:r>
              <a:rPr lang="en" sz="4000" dirty="0">
                <a:solidFill>
                  <a:srgbClr val="38F925"/>
                </a:solidFill>
              </a:rPr>
              <a:t>f</a:t>
            </a:r>
            <a:r>
              <a:rPr lang="en" sz="4000" dirty="0">
                <a:solidFill>
                  <a:schemeClr val="dk1"/>
                </a:solidFill>
              </a:rPr>
              <a:t>kkfb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724" name="Google Shape;172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5" name="Google Shape;1725;p138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6" name="Google Shape;1726;p138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</a:t>
            </a:r>
            <a:r>
              <a:rPr lang="en" sz="4000" dirty="0">
                <a:solidFill>
                  <a:srgbClr val="38F925"/>
                </a:solidFill>
              </a:rPr>
              <a:t>i</a:t>
            </a:r>
            <a:endParaRPr sz="40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0947B48F-8DC4-4641-9E57-ED338569B9F5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91;p85">
            <a:extLst>
              <a:ext uri="{FF2B5EF4-FFF2-40B4-BE49-F238E27FC236}">
                <a16:creationId xmlns:a16="http://schemas.microsoft.com/office/drawing/2014/main" id="{E9655205-EA26-4DA3-A984-49021AAFD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688699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95;p85">
            <a:extLst>
              <a:ext uri="{FF2B5EF4-FFF2-40B4-BE49-F238E27FC236}">
                <a16:creationId xmlns:a16="http://schemas.microsoft.com/office/drawing/2014/main" id="{D492DCC7-061D-4801-8613-1755EAA5EE03}"/>
              </a:ext>
            </a:extLst>
          </p:cNvPr>
          <p:cNvSpPr/>
          <p:nvPr/>
        </p:nvSpPr>
        <p:spPr>
          <a:xfrm>
            <a:off x="27903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DBA8CB94-0063-4320-AA7B-DF94CC5A5773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40292168-02D1-4745-AFB9-BB0FB45AF37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AFC697C3-7964-4BC1-9F24-FC0DBAAEC6D3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C00187F2-1479-451D-BF37-EC87C9E5DE10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139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</a:t>
            </a:r>
            <a:r>
              <a:rPr lang="en" sz="4000" dirty="0">
                <a:solidFill>
                  <a:srgbClr val="38F925"/>
                </a:solidFill>
              </a:rPr>
              <a:t>kk</a:t>
            </a:r>
            <a:r>
              <a:rPr lang="en" sz="4000" dirty="0">
                <a:solidFill>
                  <a:schemeClr val="dk1"/>
                </a:solidFill>
              </a:rPr>
              <a:t>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736" name="Google Shape;173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7" name="Google Shape;1737;p139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8" name="Google Shape;1738;p139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Hello Mi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D2981A8A-A1CC-4037-92E8-77D82FBD4095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115;p87">
            <a:extLst>
              <a:ext uri="{FF2B5EF4-FFF2-40B4-BE49-F238E27FC236}">
                <a16:creationId xmlns:a16="http://schemas.microsoft.com/office/drawing/2014/main" id="{994C9725-16E6-4FAC-BB5A-50FD5896A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9765733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119;p87">
            <a:extLst>
              <a:ext uri="{FF2B5EF4-FFF2-40B4-BE49-F238E27FC236}">
                <a16:creationId xmlns:a16="http://schemas.microsoft.com/office/drawing/2014/main" id="{CD495F93-2354-4A1B-B6E2-3ECA279152E6}"/>
              </a:ext>
            </a:extLst>
          </p:cNvPr>
          <p:cNvSpPr/>
          <p:nvPr/>
        </p:nvSpPr>
        <p:spPr>
          <a:xfrm>
            <a:off x="455962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5B8C6296-6DA8-439D-AD4E-E33B9CA8088F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222326F5-251C-41D6-BD46-070D551B645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B55BFB94-27AE-4AB3-B773-0CE5204E977E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0AC2E944-8455-4B84-92FB-9B2F331CFD62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" name="Google Shape;174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40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</a:t>
            </a:r>
            <a:r>
              <a:rPr lang="en" sz="4000" dirty="0">
                <a:solidFill>
                  <a:srgbClr val="38F925"/>
                </a:solidFill>
              </a:rPr>
              <a:t>kk</a:t>
            </a:r>
            <a:r>
              <a:rPr lang="en" sz="4000" dirty="0">
                <a:solidFill>
                  <a:schemeClr val="dk1"/>
                </a:solidFill>
              </a:rPr>
              <a:t>fb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748" name="Google Shape;174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9" name="Google Shape;1749;p140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0" name="Google Shape;1750;p140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</a:t>
            </a:r>
            <a:r>
              <a:rPr lang="en" sz="4000" dirty="0">
                <a:solidFill>
                  <a:srgbClr val="38F925"/>
                </a:solidFill>
              </a:rPr>
              <a:t>nn</a:t>
            </a:r>
            <a:endParaRPr sz="40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BE9989F7-F70B-4B1F-B648-B6AE3D5F879C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115;p87">
            <a:extLst>
              <a:ext uri="{FF2B5EF4-FFF2-40B4-BE49-F238E27FC236}">
                <a16:creationId xmlns:a16="http://schemas.microsoft.com/office/drawing/2014/main" id="{F4AC4C92-4163-4562-901A-34044D8E65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9765733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119;p87">
            <a:extLst>
              <a:ext uri="{FF2B5EF4-FFF2-40B4-BE49-F238E27FC236}">
                <a16:creationId xmlns:a16="http://schemas.microsoft.com/office/drawing/2014/main" id="{03FCF6C4-47F3-4A42-B5DC-9194ACF20951}"/>
              </a:ext>
            </a:extLst>
          </p:cNvPr>
          <p:cNvSpPr/>
          <p:nvPr/>
        </p:nvSpPr>
        <p:spPr>
          <a:xfrm>
            <a:off x="455962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C3293A9A-BC62-43F7-9165-5949637D344B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D95D3E6A-2CA7-4342-A962-68B8E89530F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25C128D4-5E96-40FD-BC14-C6C7B8DC2766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1A7A9472-FEF1-4620-A200-F8FC2C35B195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41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</a:t>
            </a:r>
            <a:r>
              <a:rPr lang="en" sz="4000" dirty="0">
                <a:solidFill>
                  <a:srgbClr val="38F925"/>
                </a:solidFill>
              </a:rPr>
              <a:t>f</a:t>
            </a:r>
            <a:r>
              <a:rPr lang="en" sz="4000" dirty="0">
                <a:solidFill>
                  <a:schemeClr val="dk1"/>
                </a:solidFill>
              </a:rPr>
              <a:t>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760" name="Google Shape;176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1" name="Google Shape;1761;p141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2" name="Google Shape;1762;p141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Hello Minn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B23EB110-E4ED-43FB-9DC6-27BB3E8791DE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91;p85">
            <a:extLst>
              <a:ext uri="{FF2B5EF4-FFF2-40B4-BE49-F238E27FC236}">
                <a16:creationId xmlns:a16="http://schemas.microsoft.com/office/drawing/2014/main" id="{3C73369D-56B8-43C0-B709-BA9FE19F9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678385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95;p85">
            <a:extLst>
              <a:ext uri="{FF2B5EF4-FFF2-40B4-BE49-F238E27FC236}">
                <a16:creationId xmlns:a16="http://schemas.microsoft.com/office/drawing/2014/main" id="{905D3E2D-85BA-4F58-99FB-1158724BBAB8}"/>
              </a:ext>
            </a:extLst>
          </p:cNvPr>
          <p:cNvSpPr/>
          <p:nvPr/>
        </p:nvSpPr>
        <p:spPr>
          <a:xfrm>
            <a:off x="27903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B2DDFD28-4726-491E-80B8-4AED10DAA64A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AB860EB1-F0F4-4AF5-8DA4-13A0CA857719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8BAA8AA8-6665-42B4-AA59-29F7AB9B4FD6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F2683DD4-BEF7-4C8D-9DCA-AD11CA669584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Google Shape;176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42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</a:t>
            </a:r>
            <a:r>
              <a:rPr lang="en" sz="4000" dirty="0">
                <a:solidFill>
                  <a:srgbClr val="38F925"/>
                </a:solidFill>
              </a:rPr>
              <a:t>f</a:t>
            </a:r>
            <a:r>
              <a:rPr lang="en" sz="4000" dirty="0">
                <a:solidFill>
                  <a:schemeClr val="dk1"/>
                </a:solidFill>
              </a:rPr>
              <a:t>b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772" name="Google Shape;177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142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4" name="Google Shape;1774;p142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</a:t>
            </a:r>
            <a:r>
              <a:rPr lang="en" sz="4000" dirty="0">
                <a:solidFill>
                  <a:srgbClr val="38F925"/>
                </a:solidFill>
              </a:rPr>
              <a:t>i</a:t>
            </a:r>
            <a:endParaRPr sz="40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3EA00E4B-E946-440C-8469-AA91659418D7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91;p85">
            <a:extLst>
              <a:ext uri="{FF2B5EF4-FFF2-40B4-BE49-F238E27FC236}">
                <a16:creationId xmlns:a16="http://schemas.microsoft.com/office/drawing/2014/main" id="{ABB5DEC2-92CE-441F-B2C0-6E32A8A14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678385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95;p85">
            <a:extLst>
              <a:ext uri="{FF2B5EF4-FFF2-40B4-BE49-F238E27FC236}">
                <a16:creationId xmlns:a16="http://schemas.microsoft.com/office/drawing/2014/main" id="{D184F2F7-A9FB-4015-BD9A-DEFCD5CE3998}"/>
              </a:ext>
            </a:extLst>
          </p:cNvPr>
          <p:cNvSpPr/>
          <p:nvPr/>
        </p:nvSpPr>
        <p:spPr>
          <a:xfrm>
            <a:off x="27903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8BE46D3F-0AEA-42BD-9C80-793377D28ECA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B687579D-6F21-4F74-A453-374A9C7608D0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5AB202EC-00F8-4113-80FD-ED7ABE7EE281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419BDCEA-E34F-4703-8AEC-7A2A346F408A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0" name="Google Shape;178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43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</a:t>
            </a:r>
            <a:r>
              <a:rPr lang="en" sz="4000" dirty="0">
                <a:solidFill>
                  <a:srgbClr val="38F925"/>
                </a:solidFill>
              </a:rPr>
              <a:t>b</a:t>
            </a:r>
            <a:r>
              <a:rPr lang="en" sz="4000" dirty="0">
                <a:solidFill>
                  <a:schemeClr val="dk1"/>
                </a:solidFill>
              </a:rPr>
              <a:t>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784" name="Google Shape;178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5" name="Google Shape;1785;p143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86" name="Google Shape;1786;p143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4F941473-1911-4DF0-9B9E-11BBB176B83E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163;p91">
            <a:extLst>
              <a:ext uri="{FF2B5EF4-FFF2-40B4-BE49-F238E27FC236}">
                <a16:creationId xmlns:a16="http://schemas.microsoft.com/office/drawing/2014/main" id="{25D24FAE-0855-4BA1-BE88-DBE271C5D3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211869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167;p91">
            <a:extLst>
              <a:ext uri="{FF2B5EF4-FFF2-40B4-BE49-F238E27FC236}">
                <a16:creationId xmlns:a16="http://schemas.microsoft.com/office/drawing/2014/main" id="{A4357AE7-B040-45A9-A879-1D485A0F8AAE}"/>
              </a:ext>
            </a:extLst>
          </p:cNvPr>
          <p:cNvSpPr/>
          <p:nvPr/>
        </p:nvSpPr>
        <p:spPr>
          <a:xfrm>
            <a:off x="1387796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AA64975C-3A48-4DFC-91B1-65071357B5DC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96928919-B410-4D18-9C5B-292A8DE7441A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26A07619-6E05-4380-8E07-23904DCAA59F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8626FF15-D3C3-42D2-AE54-66F2EF69CFD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1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1: WRITE OUT THE ALPHABET</a:t>
            </a:r>
            <a:endParaRPr dirty="0"/>
          </a:p>
        </p:txBody>
      </p:sp>
      <p:sp>
        <p:nvSpPr>
          <p:cNvPr id="932" name="Google Shape;932;p71"/>
          <p:cNvSpPr txBox="1">
            <a:spLocks noGrp="1"/>
          </p:cNvSpPr>
          <p:nvPr>
            <p:ph type="body" idx="4294967295"/>
          </p:nvPr>
        </p:nvSpPr>
        <p:spPr>
          <a:xfrm>
            <a:off x="195575" y="2198100"/>
            <a:ext cx="8753100" cy="747300"/>
          </a:xfrm>
          <a:prstGeom prst="rect">
            <a:avLst/>
          </a:prstGeom>
          <a:solidFill>
            <a:srgbClr val="D5A6BD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 B C D E F G H I J K L M N O P Q R S T U V W X Y Z </a:t>
            </a:r>
            <a:endParaRPr sz="2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4200" dirty="0"/>
          </a:p>
        </p:txBody>
      </p:sp>
      <p:sp>
        <p:nvSpPr>
          <p:cNvPr id="14" name="Google Shape;974;p75">
            <a:extLst>
              <a:ext uri="{FF2B5EF4-FFF2-40B4-BE49-F238E27FC236}">
                <a16:creationId xmlns:a16="http://schemas.microsoft.com/office/drawing/2014/main" id="{DA0AAC08-733E-48B9-A40F-736E6353A18B}"/>
              </a:ext>
            </a:extLst>
          </p:cNvPr>
          <p:cNvSpPr txBox="1"/>
          <p:nvPr/>
        </p:nvSpPr>
        <p:spPr>
          <a:xfrm>
            <a:off x="3691386" y="3410482"/>
            <a:ext cx="4837023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latin typeface="Comfortaa"/>
                <a:ea typeface="Comfortaa"/>
                <a:cs typeface="Comfortaa"/>
                <a:sym typeface="Comfortaa"/>
              </a:rPr>
              <a:t>This is the English </a:t>
            </a: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alphabet! 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" name="Google Shape;975;p75">
            <a:extLst>
              <a:ext uri="{FF2B5EF4-FFF2-40B4-BE49-F238E27FC236}">
                <a16:creationId xmlns:a16="http://schemas.microsoft.com/office/drawing/2014/main" id="{8986DC3A-A250-4B4E-B0D1-E45CB12DD129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2336886" y="3071632"/>
            <a:ext cx="1354500" cy="1080000"/>
          </a:xfrm>
          <a:prstGeom prst="bentConnector2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" name="Google Shape;179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144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</a:t>
            </a:r>
            <a:r>
              <a:rPr lang="en" sz="4000" dirty="0">
                <a:solidFill>
                  <a:srgbClr val="38F925"/>
                </a:solidFill>
              </a:rPr>
              <a:t>b</a:t>
            </a:r>
            <a:r>
              <a:rPr lang="en" sz="4000" dirty="0">
                <a:solidFill>
                  <a:schemeClr val="dk1"/>
                </a:solidFill>
              </a:rPr>
              <a:t> Jlrp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796" name="Google Shape;179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7" name="Google Shape;1797;p144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8" name="Google Shape;1798;p144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</a:t>
            </a:r>
            <a:r>
              <a:rPr lang="en" sz="4000" dirty="0">
                <a:solidFill>
                  <a:srgbClr val="38F925"/>
                </a:solidFill>
              </a:rPr>
              <a:t>e</a:t>
            </a:r>
            <a:endParaRPr sz="40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73FBD2F0-A41C-4279-948F-36A1B0542189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163;p91">
            <a:extLst>
              <a:ext uri="{FF2B5EF4-FFF2-40B4-BE49-F238E27FC236}">
                <a16:creationId xmlns:a16="http://schemas.microsoft.com/office/drawing/2014/main" id="{1FC50E6B-C600-43FD-B3D1-437E29BD53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211869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167;p91">
            <a:extLst>
              <a:ext uri="{FF2B5EF4-FFF2-40B4-BE49-F238E27FC236}">
                <a16:creationId xmlns:a16="http://schemas.microsoft.com/office/drawing/2014/main" id="{00DAE0C7-EA1C-4070-AADC-2290BB4E8D1B}"/>
              </a:ext>
            </a:extLst>
          </p:cNvPr>
          <p:cNvSpPr/>
          <p:nvPr/>
        </p:nvSpPr>
        <p:spPr>
          <a:xfrm>
            <a:off x="1387796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1EDBC2B6-19ED-4A6E-B0A4-72CB35B0C1B5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A8A1627D-DBBB-44CD-B628-89E33B3372B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CA620E83-FB6F-47D9-9A39-D36EFE9FD1C2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C5911229-6A86-477F-8809-4D5805EA4B9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4" name="Google Shape;180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145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Jfkkfb </a:t>
            </a:r>
            <a:r>
              <a:rPr lang="en" sz="4000" dirty="0">
                <a:solidFill>
                  <a:srgbClr val="38F925"/>
                </a:solidFill>
              </a:rPr>
              <a:t>J</a:t>
            </a:r>
            <a:r>
              <a:rPr lang="en" sz="4000" dirty="0">
                <a:solidFill>
                  <a:schemeClr val="dk1"/>
                </a:solidFill>
              </a:rPr>
              <a:t>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808" name="Google Shape;180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9" name="Google Shape;1809;p145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0" name="Google Shape;1810;p145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Minnie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6D3B223D-2CEC-490A-8CD2-AF655FEF87F2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67;p83">
            <a:extLst>
              <a:ext uri="{FF2B5EF4-FFF2-40B4-BE49-F238E27FC236}">
                <a16:creationId xmlns:a16="http://schemas.microsoft.com/office/drawing/2014/main" id="{2B6618B3-6754-4A1C-B688-BE0EC6B77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192789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71;p83">
            <a:extLst>
              <a:ext uri="{FF2B5EF4-FFF2-40B4-BE49-F238E27FC236}">
                <a16:creationId xmlns:a16="http://schemas.microsoft.com/office/drawing/2014/main" id="{876FA1C9-8A76-4645-9146-3F364F191DBF}"/>
              </a:ext>
            </a:extLst>
          </p:cNvPr>
          <p:cNvSpPr/>
          <p:nvPr/>
        </p:nvSpPr>
        <p:spPr>
          <a:xfrm>
            <a:off x="4221481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150BF303-9821-453F-90F9-CDAB50331018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D5EB13E9-A8D2-44D4-B8AA-FAF78556AF4B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F2E5ACDC-2FA6-4E0D-9BCB-30B218F6186F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23AB6A3E-306F-420A-A8CE-EB136ECEF0CD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6" name="Google Shape;181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146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Jfkkfb </a:t>
            </a:r>
            <a:r>
              <a:rPr lang="en" sz="4000" dirty="0">
                <a:solidFill>
                  <a:srgbClr val="38F925"/>
                </a:solidFill>
              </a:rPr>
              <a:t>J</a:t>
            </a:r>
            <a:r>
              <a:rPr lang="en" sz="4000" dirty="0">
                <a:solidFill>
                  <a:schemeClr val="dk1"/>
                </a:solidFill>
              </a:rPr>
              <a:t>lrp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820" name="Google Shape;182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1" name="Google Shape;1821;p146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2" name="Google Shape;1822;p146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Minnie </a:t>
            </a:r>
            <a:r>
              <a:rPr lang="en" sz="4000" dirty="0">
                <a:solidFill>
                  <a:srgbClr val="38F925"/>
                </a:solidFill>
              </a:rPr>
              <a:t>M</a:t>
            </a:r>
            <a:endParaRPr sz="40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1F3D4534-FDC3-4331-B40D-373C6DC38985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67;p83">
            <a:extLst>
              <a:ext uri="{FF2B5EF4-FFF2-40B4-BE49-F238E27FC236}">
                <a16:creationId xmlns:a16="http://schemas.microsoft.com/office/drawing/2014/main" id="{F197F156-2158-49B0-9B91-A074BC295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192789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71;p83">
            <a:extLst>
              <a:ext uri="{FF2B5EF4-FFF2-40B4-BE49-F238E27FC236}">
                <a16:creationId xmlns:a16="http://schemas.microsoft.com/office/drawing/2014/main" id="{5A0893AF-100F-48C5-97CE-BB3EFED6BAAB}"/>
              </a:ext>
            </a:extLst>
          </p:cNvPr>
          <p:cNvSpPr/>
          <p:nvPr/>
        </p:nvSpPr>
        <p:spPr>
          <a:xfrm>
            <a:off x="4221481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D087404E-90C4-4133-868F-502450B9625C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3146E415-D2F4-4FD4-8B0B-D2CAD3AC5690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84B80338-A447-4A66-8490-5EDC7D372A8C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FD569E2E-A991-4592-8E2E-33F321BDAF57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147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Jfkkfb J</a:t>
            </a:r>
            <a:r>
              <a:rPr lang="en" sz="4000" dirty="0">
                <a:solidFill>
                  <a:srgbClr val="38F925"/>
                </a:solidFill>
              </a:rPr>
              <a:t>l</a:t>
            </a:r>
            <a:r>
              <a:rPr lang="en" sz="4000" dirty="0">
                <a:solidFill>
                  <a:schemeClr val="dk1"/>
                </a:solidFill>
              </a:rPr>
              <a:t>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832" name="Google Shape;183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3" name="Google Shape;1833;p147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4" name="Google Shape;1834;p147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Minnie M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E8053FF1-2212-4926-8834-DF81BEFEA2C8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43;p81">
            <a:extLst>
              <a:ext uri="{FF2B5EF4-FFF2-40B4-BE49-F238E27FC236}">
                <a16:creationId xmlns:a16="http://schemas.microsoft.com/office/drawing/2014/main" id="{A1DF9498-442C-4BA0-AD5E-642A7A600B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683472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47;p81">
            <a:extLst>
              <a:ext uri="{FF2B5EF4-FFF2-40B4-BE49-F238E27FC236}">
                <a16:creationId xmlns:a16="http://schemas.microsoft.com/office/drawing/2014/main" id="{7203B38E-BF70-49C0-9018-D5BDE5562A79}"/>
              </a:ext>
            </a:extLst>
          </p:cNvPr>
          <p:cNvSpPr/>
          <p:nvPr/>
        </p:nvSpPr>
        <p:spPr>
          <a:xfrm>
            <a:off x="491204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AC9C5A0F-FF69-4388-8A18-ED25B625BCEA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77742BC7-BC8E-415D-B83D-873F3EAB1490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4EC1DD0C-9E27-4CA2-A0CC-74759F7A1076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5699069C-9477-48E6-8292-FE5DC0988321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148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Jfkkfb J</a:t>
            </a:r>
            <a:r>
              <a:rPr lang="en" sz="4000" dirty="0">
                <a:solidFill>
                  <a:srgbClr val="38F925"/>
                </a:solidFill>
              </a:rPr>
              <a:t>l</a:t>
            </a:r>
            <a:r>
              <a:rPr lang="en" sz="4000" dirty="0">
                <a:solidFill>
                  <a:schemeClr val="dk1"/>
                </a:solidFill>
              </a:rPr>
              <a:t>rp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844" name="Google Shape;184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5" name="Google Shape;1845;p148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6" name="Google Shape;1846;p148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Minnie M</a:t>
            </a:r>
            <a:r>
              <a:rPr lang="en" sz="4000" dirty="0">
                <a:solidFill>
                  <a:srgbClr val="38F925"/>
                </a:solidFill>
              </a:rPr>
              <a:t>o</a:t>
            </a:r>
            <a:endParaRPr sz="40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A890BE02-A4C3-425F-8E88-2F494A157F78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043;p81">
            <a:extLst>
              <a:ext uri="{FF2B5EF4-FFF2-40B4-BE49-F238E27FC236}">
                <a16:creationId xmlns:a16="http://schemas.microsoft.com/office/drawing/2014/main" id="{EFB00DC1-617B-4601-ABB8-139090CF9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683472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047;p81">
            <a:extLst>
              <a:ext uri="{FF2B5EF4-FFF2-40B4-BE49-F238E27FC236}">
                <a16:creationId xmlns:a16="http://schemas.microsoft.com/office/drawing/2014/main" id="{34BBADEE-F7BA-449F-9364-3A0929ED12F8}"/>
              </a:ext>
            </a:extLst>
          </p:cNvPr>
          <p:cNvSpPr/>
          <p:nvPr/>
        </p:nvSpPr>
        <p:spPr>
          <a:xfrm>
            <a:off x="491204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CEDE22EE-3DCF-4999-A2E5-D59CB72FD038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782A8A33-19B9-4AF2-87DB-DAC79C751A76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4D84830A-756E-4362-8B71-D175CB4596D4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14CCBD00-5DA4-4859-B365-F0771B7D415A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2" name="Google Shape;1852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49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Jfkkfb Jl</a:t>
            </a:r>
            <a:r>
              <a:rPr lang="en" sz="4000" dirty="0">
                <a:solidFill>
                  <a:srgbClr val="38F925"/>
                </a:solidFill>
              </a:rPr>
              <a:t>r</a:t>
            </a:r>
            <a:r>
              <a:rPr lang="en" sz="4000" dirty="0">
                <a:solidFill>
                  <a:schemeClr val="dk1"/>
                </a:solidFill>
              </a:rPr>
              <a:t>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856" name="Google Shape;1856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7" name="Google Shape;1857;p149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8" name="Google Shape;1858;p149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68D3E482-BB16-4406-BBFE-ACC42EA50877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235;p97">
            <a:extLst>
              <a:ext uri="{FF2B5EF4-FFF2-40B4-BE49-F238E27FC236}">
                <a16:creationId xmlns:a16="http://schemas.microsoft.com/office/drawing/2014/main" id="{BB9F7757-9B25-40C4-9973-017BD5978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66466"/>
              </p:ext>
            </p:extLst>
          </p:nvPr>
        </p:nvGraphicFramePr>
        <p:xfrm>
          <a:off x="-4456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239;p97">
            <a:extLst>
              <a:ext uri="{FF2B5EF4-FFF2-40B4-BE49-F238E27FC236}">
                <a16:creationId xmlns:a16="http://schemas.microsoft.com/office/drawing/2014/main" id="{6A424590-3ED9-46B5-9656-AB51F68431E1}"/>
              </a:ext>
            </a:extLst>
          </p:cNvPr>
          <p:cNvSpPr/>
          <p:nvPr/>
        </p:nvSpPr>
        <p:spPr>
          <a:xfrm>
            <a:off x="7033743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B79244B0-6178-4576-800C-4A016A0B0F6E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FE203A84-56A2-4FCA-BEBD-320C7F7CBD3A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B7C87B4D-F025-466C-987D-4DFB303D0FC4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0C465B3B-3A50-41CE-9FE3-C56491F2D5A4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4" name="Google Shape;186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150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Jfkkfb Jl</a:t>
            </a:r>
            <a:r>
              <a:rPr lang="en" sz="4000" dirty="0">
                <a:solidFill>
                  <a:srgbClr val="38F925"/>
                </a:solidFill>
              </a:rPr>
              <a:t>r</a:t>
            </a:r>
            <a:r>
              <a:rPr lang="en" sz="4000" dirty="0">
                <a:solidFill>
                  <a:schemeClr val="dk1"/>
                </a:solidFill>
              </a:rPr>
              <a:t>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868" name="Google Shape;186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9" name="Google Shape;1869;p150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0" name="Google Shape;1870;p150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</a:t>
            </a:r>
            <a:r>
              <a:rPr lang="en" sz="4000" dirty="0">
                <a:solidFill>
                  <a:srgbClr val="38F925"/>
                </a:solidFill>
              </a:rPr>
              <a:t>u</a:t>
            </a:r>
            <a:endParaRPr sz="40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EC862D44-DFA8-4EF1-A8C6-D06407E60B9E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235;p97">
            <a:extLst>
              <a:ext uri="{FF2B5EF4-FFF2-40B4-BE49-F238E27FC236}">
                <a16:creationId xmlns:a16="http://schemas.microsoft.com/office/drawing/2014/main" id="{6FFF5273-425E-43D3-8BED-2A7E7A41D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66466"/>
              </p:ext>
            </p:extLst>
          </p:nvPr>
        </p:nvGraphicFramePr>
        <p:xfrm>
          <a:off x="-4456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239;p97">
            <a:extLst>
              <a:ext uri="{FF2B5EF4-FFF2-40B4-BE49-F238E27FC236}">
                <a16:creationId xmlns:a16="http://schemas.microsoft.com/office/drawing/2014/main" id="{66B2F434-7384-46FF-85D1-F127FBEBBABD}"/>
              </a:ext>
            </a:extLst>
          </p:cNvPr>
          <p:cNvSpPr/>
          <p:nvPr/>
        </p:nvSpPr>
        <p:spPr>
          <a:xfrm>
            <a:off x="7033743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CD4544B8-686A-49C7-B723-3DDDD5D33AB2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2826E022-91B5-40FC-938C-4BE1896D5136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BC2B87D2-C1EE-4373-A8D5-47AD13F8AC71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768320D9-6BE0-499F-988F-BEEE812154AC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Google Shape;187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p151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Jfkkfb Jlr</a:t>
            </a:r>
            <a:r>
              <a:rPr lang="en" sz="4000" dirty="0">
                <a:solidFill>
                  <a:srgbClr val="38F925"/>
                </a:solidFill>
              </a:rPr>
              <a:t>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880" name="Google Shape;188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1" name="Google Shape;1881;p151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2" name="Google Shape;1882;p151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Mou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14B7788C-0DF8-4CDB-98CB-EE5A06476533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3" name="Google Shape;1535;p122">
            <a:extLst>
              <a:ext uri="{FF2B5EF4-FFF2-40B4-BE49-F238E27FC236}">
                <a16:creationId xmlns:a16="http://schemas.microsoft.com/office/drawing/2014/main" id="{8CEF7E66-2BB5-4EE6-A2DF-A07D85682F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242381"/>
              </p:ext>
            </p:extLst>
          </p:nvPr>
        </p:nvGraphicFramePr>
        <p:xfrm>
          <a:off x="-4456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Google Shape;1539;p122">
            <a:extLst>
              <a:ext uri="{FF2B5EF4-FFF2-40B4-BE49-F238E27FC236}">
                <a16:creationId xmlns:a16="http://schemas.microsoft.com/office/drawing/2014/main" id="{03B63D8C-F1F6-4ADC-82AF-CD523C937123}"/>
              </a:ext>
            </a:extLst>
          </p:cNvPr>
          <p:cNvSpPr/>
          <p:nvPr/>
        </p:nvSpPr>
        <p:spPr>
          <a:xfrm>
            <a:off x="63217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D383B6B0-D55B-4F5A-BCB7-F9C32C744942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F193AE40-2CB1-42EE-8CD1-C2ED87509DE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974;p75">
            <a:extLst>
              <a:ext uri="{FF2B5EF4-FFF2-40B4-BE49-F238E27FC236}">
                <a16:creationId xmlns:a16="http://schemas.microsoft.com/office/drawing/2014/main" id="{681E0E41-9BA0-476E-A6CB-0462D25308D6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" name="Google Shape;975;p75">
            <a:extLst>
              <a:ext uri="{FF2B5EF4-FFF2-40B4-BE49-F238E27FC236}">
                <a16:creationId xmlns:a16="http://schemas.microsoft.com/office/drawing/2014/main" id="{AC9BD130-81F4-4A96-A671-6086890CA804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152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Jfkkfb Jlr</a:t>
            </a:r>
            <a:r>
              <a:rPr lang="en" sz="4000" dirty="0">
                <a:solidFill>
                  <a:srgbClr val="38F925"/>
                </a:solidFill>
              </a:rPr>
              <a:t>p</a:t>
            </a:r>
            <a:r>
              <a:rPr lang="en-IE" sz="4000" dirty="0">
                <a:solidFill>
                  <a:schemeClr val="dk1"/>
                </a:solidFill>
              </a:rPr>
              <a:t>b</a:t>
            </a:r>
            <a:endParaRPr sz="5700" dirty="0">
              <a:solidFill>
                <a:schemeClr val="dk1"/>
              </a:solidFill>
            </a:endParaRPr>
          </a:p>
        </p:txBody>
      </p:sp>
      <p:pic>
        <p:nvPicPr>
          <p:cNvPr id="1892" name="Google Shape;189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3" name="Google Shape;1893;p152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4" name="Google Shape;1894;p152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Mou</a:t>
            </a:r>
            <a:r>
              <a:rPr lang="en" sz="4000" dirty="0">
                <a:solidFill>
                  <a:srgbClr val="38F925"/>
                </a:solidFill>
              </a:rPr>
              <a:t>s</a:t>
            </a:r>
            <a:endParaRPr sz="40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20D3700F-E726-499A-AFA6-09C02BD6B60A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5" name="Google Shape;1535;p122">
            <a:extLst>
              <a:ext uri="{FF2B5EF4-FFF2-40B4-BE49-F238E27FC236}">
                <a16:creationId xmlns:a16="http://schemas.microsoft.com/office/drawing/2014/main" id="{BE62E0E1-59FA-4279-A439-9D054EB3C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596530"/>
              </p:ext>
            </p:extLst>
          </p:nvPr>
        </p:nvGraphicFramePr>
        <p:xfrm>
          <a:off x="-4456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Google Shape;1539;p122">
            <a:extLst>
              <a:ext uri="{FF2B5EF4-FFF2-40B4-BE49-F238E27FC236}">
                <a16:creationId xmlns:a16="http://schemas.microsoft.com/office/drawing/2014/main" id="{77F32C5E-ABEC-45E5-9D4B-11BB0FA4BE71}"/>
              </a:ext>
            </a:extLst>
          </p:cNvPr>
          <p:cNvSpPr/>
          <p:nvPr/>
        </p:nvSpPr>
        <p:spPr>
          <a:xfrm>
            <a:off x="6321750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974;p75">
            <a:extLst>
              <a:ext uri="{FF2B5EF4-FFF2-40B4-BE49-F238E27FC236}">
                <a16:creationId xmlns:a16="http://schemas.microsoft.com/office/drawing/2014/main" id="{2898A9FA-761E-4C44-9C0F-65911DFEFD3A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" name="Google Shape;975;p75">
            <a:extLst>
              <a:ext uri="{FF2B5EF4-FFF2-40B4-BE49-F238E27FC236}">
                <a16:creationId xmlns:a16="http://schemas.microsoft.com/office/drawing/2014/main" id="{50D0AF52-808B-40B1-AA97-3A3D7720E411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974;p75">
            <a:extLst>
              <a:ext uri="{FF2B5EF4-FFF2-40B4-BE49-F238E27FC236}">
                <a16:creationId xmlns:a16="http://schemas.microsoft.com/office/drawing/2014/main" id="{86AD6748-5861-4383-AA13-EFD25F5A302A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0" name="Google Shape;975;p75">
            <a:extLst>
              <a:ext uri="{FF2B5EF4-FFF2-40B4-BE49-F238E27FC236}">
                <a16:creationId xmlns:a16="http://schemas.microsoft.com/office/drawing/2014/main" id="{30728443-04EB-4B8C-8115-F4551797C5C3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0" name="Google Shape;190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153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Jfkkfb Jlrp</a:t>
            </a:r>
            <a:r>
              <a:rPr lang="en-IE" sz="4000" dirty="0">
                <a:solidFill>
                  <a:srgbClr val="38F925"/>
                </a:solidFill>
              </a:rPr>
              <a:t>b</a:t>
            </a:r>
            <a:endParaRPr sz="4000" dirty="0">
              <a:solidFill>
                <a:srgbClr val="38F925"/>
              </a:solidFill>
            </a:endParaRPr>
          </a:p>
        </p:txBody>
      </p:sp>
      <p:pic>
        <p:nvPicPr>
          <p:cNvPr id="1904" name="Google Shape;1904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5" name="Google Shape;1905;p153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6" name="Google Shape;1906;p153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Mous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127E21FC-AF28-48F3-9C73-C1D198925D59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1" name="Google Shape;1163;p91">
            <a:extLst>
              <a:ext uri="{FF2B5EF4-FFF2-40B4-BE49-F238E27FC236}">
                <a16:creationId xmlns:a16="http://schemas.microsoft.com/office/drawing/2014/main" id="{D5F240B6-8883-4191-9BF8-721333A1F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211869"/>
              </p:ext>
            </p:extLst>
          </p:nvPr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167;p91">
            <a:extLst>
              <a:ext uri="{FF2B5EF4-FFF2-40B4-BE49-F238E27FC236}">
                <a16:creationId xmlns:a16="http://schemas.microsoft.com/office/drawing/2014/main" id="{B99DFEB7-8452-480B-B255-ECD898F85E9F}"/>
              </a:ext>
            </a:extLst>
          </p:cNvPr>
          <p:cNvSpPr/>
          <p:nvPr/>
        </p:nvSpPr>
        <p:spPr>
          <a:xfrm>
            <a:off x="1387796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74;p75">
            <a:extLst>
              <a:ext uri="{FF2B5EF4-FFF2-40B4-BE49-F238E27FC236}">
                <a16:creationId xmlns:a16="http://schemas.microsoft.com/office/drawing/2014/main" id="{E9127413-C663-4A52-B4D6-ACF0998ED7AF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4" name="Google Shape;975;p75">
            <a:extLst>
              <a:ext uri="{FF2B5EF4-FFF2-40B4-BE49-F238E27FC236}">
                <a16:creationId xmlns:a16="http://schemas.microsoft.com/office/drawing/2014/main" id="{E62E6A07-DF95-4F49-AEC3-B7ED17CF1C37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65B79FAD-3A40-4B55-942C-4203CBE41DF4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159C1FD3-5E99-4645-A9D9-18EA03E5F1AE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NUMBER EACH LETTER BY ITS ORDER</a:t>
            </a:r>
            <a:endParaRPr dirty="0"/>
          </a:p>
        </p:txBody>
      </p:sp>
      <p:graphicFrame>
        <p:nvGraphicFramePr>
          <p:cNvPr id="938" name="Google Shape;938;p72"/>
          <p:cNvGraphicFramePr/>
          <p:nvPr>
            <p:extLst>
              <p:ext uri="{D42A27DB-BD31-4B8C-83A1-F6EECF244321}">
                <p14:modId xmlns:p14="http://schemas.microsoft.com/office/powerpoint/2010/main" val="2873975653"/>
              </p:ext>
            </p:extLst>
          </p:nvPr>
        </p:nvGraphicFramePr>
        <p:xfrm>
          <a:off x="0" y="1543705"/>
          <a:ext cx="9143992" cy="1489503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272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1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FF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↓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4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E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12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13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14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15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16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17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18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19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21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22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23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24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25</a:t>
                      </a:r>
                      <a:endParaRPr sz="1050"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39" name="Google Shape;939;p72"/>
          <p:cNvSpPr txBox="1"/>
          <p:nvPr/>
        </p:nvSpPr>
        <p:spPr>
          <a:xfrm>
            <a:off x="866246" y="3595375"/>
            <a:ext cx="74115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Since A is the first letter in the alphabet, we give it the number 0 etc.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152"/>
          <p:cNvSpPr txBox="1">
            <a:spLocks noGrp="1"/>
          </p:cNvSpPr>
          <p:nvPr>
            <p:ph type="body" idx="4294967295"/>
          </p:nvPr>
        </p:nvSpPr>
        <p:spPr>
          <a:xfrm>
            <a:off x="7455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Ebiil Jfkkfb Jlrp</a:t>
            </a:r>
            <a:r>
              <a:rPr lang="en-IE" sz="4000" dirty="0">
                <a:solidFill>
                  <a:srgbClr val="38F925"/>
                </a:solidFill>
              </a:rPr>
              <a:t>b</a:t>
            </a:r>
            <a:endParaRPr sz="5700" dirty="0">
              <a:solidFill>
                <a:srgbClr val="38F925"/>
              </a:solidFill>
            </a:endParaRPr>
          </a:p>
        </p:txBody>
      </p:sp>
      <p:pic>
        <p:nvPicPr>
          <p:cNvPr id="1892" name="Google Shape;189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50" y="2351200"/>
            <a:ext cx="3000474" cy="3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3" name="Google Shape;1893;p152"/>
          <p:cNvCxnSpPr/>
          <p:nvPr/>
        </p:nvCxnSpPr>
        <p:spPr>
          <a:xfrm>
            <a:off x="3364025" y="3975075"/>
            <a:ext cx="24324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4" name="Google Shape;1894;p152"/>
          <p:cNvSpPr txBox="1">
            <a:spLocks noGrp="1"/>
          </p:cNvSpPr>
          <p:nvPr>
            <p:ph type="body" idx="4294967295"/>
          </p:nvPr>
        </p:nvSpPr>
        <p:spPr>
          <a:xfrm>
            <a:off x="6612950" y="2833829"/>
            <a:ext cx="2210700" cy="20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solidFill>
                  <a:schemeClr val="dk1"/>
                </a:solidFill>
              </a:rPr>
              <a:t>Hello Minnie Mous</a:t>
            </a:r>
            <a:r>
              <a:rPr lang="en-IE" sz="4000" dirty="0">
                <a:solidFill>
                  <a:srgbClr val="38F925"/>
                </a:solidFill>
              </a:rPr>
              <a:t>e</a:t>
            </a:r>
            <a:endParaRPr sz="4000" dirty="0">
              <a:solidFill>
                <a:srgbClr val="38F925"/>
              </a:solidFill>
            </a:endParaRPr>
          </a:p>
        </p:txBody>
      </p:sp>
      <p:sp>
        <p:nvSpPr>
          <p:cNvPr id="10" name="Google Shape;1601;p128">
            <a:extLst>
              <a:ext uri="{FF2B5EF4-FFF2-40B4-BE49-F238E27FC236}">
                <a16:creationId xmlns:a16="http://schemas.microsoft.com/office/drawing/2014/main" id="{20D3700F-E726-499A-AFA6-09C02BD6B60A}"/>
              </a:ext>
            </a:extLst>
          </p:cNvPr>
          <p:cNvSpPr txBox="1">
            <a:spLocks/>
          </p:cNvSpPr>
          <p:nvPr/>
        </p:nvSpPr>
        <p:spPr>
          <a:xfrm>
            <a:off x="436275" y="433000"/>
            <a:ext cx="828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453C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rgbClr val="F5453C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6: USE THE KEY TO SEE WHAT THE MESSAGE IS</a:t>
            </a:r>
          </a:p>
        </p:txBody>
      </p:sp>
      <p:graphicFrame>
        <p:nvGraphicFramePr>
          <p:cNvPr id="13" name="Google Shape;1163;p91">
            <a:extLst>
              <a:ext uri="{FF2B5EF4-FFF2-40B4-BE49-F238E27FC236}">
                <a16:creationId xmlns:a16="http://schemas.microsoft.com/office/drawing/2014/main" id="{76A2E457-113B-436F-AB7D-84A066DD4206}"/>
              </a:ext>
            </a:extLst>
          </p:cNvPr>
          <p:cNvGraphicFramePr/>
          <p:nvPr/>
        </p:nvGraphicFramePr>
        <p:xfrm>
          <a:off x="-4457" y="1645100"/>
          <a:ext cx="914846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86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H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W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Google Shape;1167;p91">
            <a:extLst>
              <a:ext uri="{FF2B5EF4-FFF2-40B4-BE49-F238E27FC236}">
                <a16:creationId xmlns:a16="http://schemas.microsoft.com/office/drawing/2014/main" id="{FC79BB5B-2D58-4DC2-8275-F72A11163400}"/>
              </a:ext>
            </a:extLst>
          </p:cNvPr>
          <p:cNvSpPr/>
          <p:nvPr/>
        </p:nvSpPr>
        <p:spPr>
          <a:xfrm>
            <a:off x="1387796" y="1508425"/>
            <a:ext cx="346855" cy="1174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974;p75">
            <a:extLst>
              <a:ext uri="{FF2B5EF4-FFF2-40B4-BE49-F238E27FC236}">
                <a16:creationId xmlns:a16="http://schemas.microsoft.com/office/drawing/2014/main" id="{D395870C-8371-4C7A-883A-3D751AFF496B}"/>
              </a:ext>
            </a:extLst>
          </p:cNvPr>
          <p:cNvSpPr txBox="1"/>
          <p:nvPr/>
        </p:nvSpPr>
        <p:spPr>
          <a:xfrm>
            <a:off x="3607077" y="2698732"/>
            <a:ext cx="2445773" cy="57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secret </a:t>
            </a:r>
            <a:r>
              <a:rPr lang="en" sz="2100" dirty="0">
                <a:highlight>
                  <a:srgbClr val="9FC5E8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9FC5E8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2" name="Google Shape;975;p75">
            <a:extLst>
              <a:ext uri="{FF2B5EF4-FFF2-40B4-BE49-F238E27FC236}">
                <a16:creationId xmlns:a16="http://schemas.microsoft.com/office/drawing/2014/main" id="{66BE2CF4-601B-4BB6-93B1-201A36D31975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3319077" y="2642951"/>
            <a:ext cx="288000" cy="341124"/>
          </a:xfrm>
          <a:prstGeom prst="bentConnector2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74;p75">
            <a:extLst>
              <a:ext uri="{FF2B5EF4-FFF2-40B4-BE49-F238E27FC236}">
                <a16:creationId xmlns:a16="http://schemas.microsoft.com/office/drawing/2014/main" id="{86B301FA-7F0F-423C-A4EA-7A943CE79F01}"/>
              </a:ext>
            </a:extLst>
          </p:cNvPr>
          <p:cNvSpPr txBox="1"/>
          <p:nvPr/>
        </p:nvSpPr>
        <p:spPr>
          <a:xfrm>
            <a:off x="6612950" y="1085647"/>
            <a:ext cx="3001652" cy="49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English </a:t>
            </a:r>
            <a:r>
              <a:rPr lang="en" sz="2100" dirty="0">
                <a:highlight>
                  <a:srgbClr val="CAA4B7"/>
                </a:highlight>
                <a:latin typeface="Comfortaa"/>
                <a:ea typeface="Comfortaa"/>
                <a:cs typeface="Comfortaa"/>
                <a:sym typeface="Comfortaa"/>
              </a:rPr>
              <a:t>alphabet </a:t>
            </a:r>
            <a:endParaRPr sz="2100" dirty="0">
              <a:highlight>
                <a:srgbClr val="CAA4B7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" name="Google Shape;975;p75">
            <a:extLst>
              <a:ext uri="{FF2B5EF4-FFF2-40B4-BE49-F238E27FC236}">
                <a16:creationId xmlns:a16="http://schemas.microsoft.com/office/drawing/2014/main" id="{61545E06-C79B-4C16-981C-8EEEB6D5D903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324952" y="1331655"/>
            <a:ext cx="287998" cy="246006"/>
          </a:xfrm>
          <a:prstGeom prst="bentConnector3">
            <a:avLst>
              <a:gd name="adj1" fmla="val 101210"/>
            </a:avLst>
          </a:prstGeom>
          <a:noFill/>
          <a:ln w="28575" cap="flat" cmpd="sng">
            <a:solidFill>
              <a:srgbClr val="CAA4B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58351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166523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69"/>
          <p:cNvSpPr txBox="1">
            <a:spLocks noGrp="1"/>
          </p:cNvSpPr>
          <p:nvPr>
            <p:ph type="body" idx="4294967295"/>
          </p:nvPr>
        </p:nvSpPr>
        <p:spPr>
          <a:xfrm>
            <a:off x="3437400" y="765717"/>
            <a:ext cx="2815200" cy="2430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IE" sz="4000" dirty="0">
                <a:solidFill>
                  <a:schemeClr val="dk1"/>
                </a:solidFill>
              </a:rPr>
              <a:t>Hello Minnie Mouse</a:t>
            </a:r>
          </a:p>
        </p:txBody>
      </p:sp>
      <p:pic>
        <p:nvPicPr>
          <p:cNvPr id="912" name="Google Shape;9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708648"/>
            <a:ext cx="2514601" cy="257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800" y="524573"/>
            <a:ext cx="1587649" cy="29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9"/>
          <p:cNvSpPr txBox="1">
            <a:spLocks noGrp="1"/>
          </p:cNvSpPr>
          <p:nvPr>
            <p:ph type="body" idx="4294967295"/>
          </p:nvPr>
        </p:nvSpPr>
        <p:spPr>
          <a:xfrm>
            <a:off x="211500" y="3512123"/>
            <a:ext cx="25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dirty="0"/>
              <a:t>Mickey Mouse</a:t>
            </a:r>
            <a:endParaRPr sz="4200" dirty="0"/>
          </a:p>
        </p:txBody>
      </p:sp>
      <p:sp>
        <p:nvSpPr>
          <p:cNvPr id="915" name="Google Shape;915;p69"/>
          <p:cNvSpPr txBox="1">
            <a:spLocks noGrp="1"/>
          </p:cNvSpPr>
          <p:nvPr>
            <p:ph type="body" idx="4294967295"/>
          </p:nvPr>
        </p:nvSpPr>
        <p:spPr>
          <a:xfrm>
            <a:off x="6459900" y="3512123"/>
            <a:ext cx="25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dirty="0"/>
              <a:t>Minnie Mouse</a:t>
            </a:r>
            <a:endParaRPr sz="4200" dirty="0"/>
          </a:p>
        </p:txBody>
      </p:sp>
      <p:cxnSp>
        <p:nvCxnSpPr>
          <p:cNvPr id="916" name="Google Shape;916;p69"/>
          <p:cNvCxnSpPr/>
          <p:nvPr/>
        </p:nvCxnSpPr>
        <p:spPr>
          <a:xfrm>
            <a:off x="2994550" y="3832823"/>
            <a:ext cx="31782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2D79CB6-09EA-45D6-B453-714B87526941}"/>
              </a:ext>
            </a:extLst>
          </p:cNvPr>
          <p:cNvSpPr/>
          <p:nvPr/>
        </p:nvSpPr>
        <p:spPr>
          <a:xfrm>
            <a:off x="605795" y="4201957"/>
            <a:ext cx="8095785" cy="911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n-GB" sz="2400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Now that the secret message has been revealed, Minnie Mouse can now understand the message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7694220"/>
      </p:ext>
    </p:extLst>
  </p:cSld>
  <p:clrMapOvr>
    <a:masterClrMapping/>
  </p:clrMapOvr>
  <p:transition spd="slow"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08648"/>
            <a:ext cx="2514601" cy="257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800" y="524573"/>
            <a:ext cx="1587649" cy="29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9"/>
          <p:cNvSpPr txBox="1">
            <a:spLocks noGrp="1"/>
          </p:cNvSpPr>
          <p:nvPr>
            <p:ph type="body" idx="4294967295"/>
          </p:nvPr>
        </p:nvSpPr>
        <p:spPr>
          <a:xfrm>
            <a:off x="211500" y="3512123"/>
            <a:ext cx="25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dirty="0"/>
              <a:t>Mickey Mouse</a:t>
            </a:r>
            <a:endParaRPr sz="4200" dirty="0"/>
          </a:p>
        </p:txBody>
      </p:sp>
      <p:sp>
        <p:nvSpPr>
          <p:cNvPr id="915" name="Google Shape;915;p69"/>
          <p:cNvSpPr txBox="1">
            <a:spLocks noGrp="1"/>
          </p:cNvSpPr>
          <p:nvPr>
            <p:ph type="body" idx="4294967295"/>
          </p:nvPr>
        </p:nvSpPr>
        <p:spPr>
          <a:xfrm>
            <a:off x="6459900" y="3512123"/>
            <a:ext cx="25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dirty="0"/>
              <a:t>Minnie Mouse</a:t>
            </a:r>
            <a:endParaRPr sz="4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D79CB6-09EA-45D6-B453-714B87526941}"/>
              </a:ext>
            </a:extLst>
          </p:cNvPr>
          <p:cNvSpPr/>
          <p:nvPr/>
        </p:nvSpPr>
        <p:spPr>
          <a:xfrm>
            <a:off x="605795" y="4201957"/>
            <a:ext cx="8095785" cy="911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n-GB" sz="2400" dirty="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Now that the secret message has been revealed, Minnie Mouse can now understand the message</a:t>
            </a:r>
            <a:endParaRPr lang="en-GB" sz="2400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A9BC6F1-63A3-4900-91E5-0F64544D3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552" y="988741"/>
            <a:ext cx="2879481" cy="22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755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179"/>
          <p:cNvSpPr txBox="1">
            <a:spLocks noGrp="1"/>
          </p:cNvSpPr>
          <p:nvPr>
            <p:ph type="ctrTitle"/>
          </p:nvPr>
        </p:nvSpPr>
        <p:spPr>
          <a:xfrm>
            <a:off x="2009850" y="1058474"/>
            <a:ext cx="5124300" cy="2390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-IE" dirty="0"/>
              <a:t>YOU FOR WATCHING</a:t>
            </a:r>
            <a:r>
              <a:rPr lang="en" dirty="0"/>
              <a:t>!</a:t>
            </a:r>
            <a:endParaRPr dirty="0"/>
          </a:p>
        </p:txBody>
      </p:sp>
      <p:sp>
        <p:nvSpPr>
          <p:cNvPr id="2597" name="Google Shape;2597;p179"/>
          <p:cNvSpPr txBox="1">
            <a:spLocks noGrp="1"/>
          </p:cNvSpPr>
          <p:nvPr>
            <p:ph type="subTitle" idx="1"/>
          </p:nvPr>
        </p:nvSpPr>
        <p:spPr>
          <a:xfrm>
            <a:off x="2766750" y="3519076"/>
            <a:ext cx="36105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ko-KR" altLang="en-US" sz="4000" dirty="0"/>
              <a:t>봐줘서 고마워</a:t>
            </a:r>
            <a:r>
              <a:rPr lang="en-US" altLang="ko-KR" sz="4000" dirty="0"/>
              <a:t>!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99071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3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3: CHOOSE A NUMBER FROM 0 TO 25 AS THE ‘KEY’</a:t>
            </a:r>
            <a:endParaRPr dirty="0"/>
          </a:p>
        </p:txBody>
      </p:sp>
      <p:sp>
        <p:nvSpPr>
          <p:cNvPr id="946" name="Google Shape;946;p73"/>
          <p:cNvSpPr txBox="1"/>
          <p:nvPr/>
        </p:nvSpPr>
        <p:spPr>
          <a:xfrm>
            <a:off x="866375" y="3890750"/>
            <a:ext cx="74115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This number will be used to move the whole alphabet 3 spaces to the right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48" name="Google Shape;94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49245">
            <a:off x="1382762" y="1273100"/>
            <a:ext cx="2847975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73"/>
          <p:cNvSpPr txBox="1"/>
          <p:nvPr/>
        </p:nvSpPr>
        <p:spPr>
          <a:xfrm>
            <a:off x="5242650" y="1904825"/>
            <a:ext cx="2069700" cy="15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latin typeface="Comfortaa"/>
                <a:ea typeface="Comfortaa"/>
                <a:cs typeface="Comfortaa"/>
                <a:sym typeface="Comfortaa"/>
              </a:rPr>
              <a:t>= 3</a:t>
            </a:r>
            <a:endParaRPr sz="100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4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COUNT THE NUMBER OF SPACES TO THE RIGHT WITH THE KEY THAT YOU’VE CHOSEN</a:t>
            </a:r>
            <a:endParaRPr dirty="0"/>
          </a:p>
        </p:txBody>
      </p:sp>
      <p:graphicFrame>
        <p:nvGraphicFramePr>
          <p:cNvPr id="955" name="Google Shape;955;p74"/>
          <p:cNvGraphicFramePr/>
          <p:nvPr>
            <p:extLst>
              <p:ext uri="{D42A27DB-BD31-4B8C-83A1-F6EECF244321}">
                <p14:modId xmlns:p14="http://schemas.microsoft.com/office/powerpoint/2010/main" val="1267387771"/>
              </p:ext>
            </p:extLst>
          </p:nvPr>
        </p:nvGraphicFramePr>
        <p:xfrm>
          <a:off x="2687" y="1645100"/>
          <a:ext cx="9141314" cy="928760"/>
        </p:xfrm>
        <a:graphic>
          <a:graphicData uri="http://schemas.openxmlformats.org/drawingml/2006/table">
            <a:tbl>
              <a:tblPr>
                <a:noFill/>
                <a:tableStyleId>{055F2A2A-C004-4543-843D-8B6C95B0CA44}</a:tableStyleId>
              </a:tblPr>
              <a:tblGrid>
                <a:gridCol w="351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51589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</a:tblGrid>
              <a:tr h="3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Q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X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Y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</a:t>
                      </a: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56" name="Google Shape;956;p74"/>
          <p:cNvSpPr txBox="1"/>
          <p:nvPr/>
        </p:nvSpPr>
        <p:spPr>
          <a:xfrm>
            <a:off x="3536987" y="2861050"/>
            <a:ext cx="50631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Once you’ve counted 3 spaces, write the alphabet again!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8" name="Google Shape;958;p74"/>
          <p:cNvSpPr txBox="1"/>
          <p:nvPr/>
        </p:nvSpPr>
        <p:spPr>
          <a:xfrm rot="-5400000">
            <a:off x="150393" y="2427100"/>
            <a:ext cx="420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29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9" name="Google Shape;959;p74"/>
          <p:cNvSpPr txBox="1"/>
          <p:nvPr/>
        </p:nvSpPr>
        <p:spPr>
          <a:xfrm rot="-5400000">
            <a:off x="515643" y="2427100"/>
            <a:ext cx="420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29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0" name="Google Shape;960;p74"/>
          <p:cNvSpPr txBox="1"/>
          <p:nvPr/>
        </p:nvSpPr>
        <p:spPr>
          <a:xfrm rot="-5400000">
            <a:off x="878362" y="2427100"/>
            <a:ext cx="420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29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61" name="Google Shape;9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36044">
            <a:off x="3159081" y="3952449"/>
            <a:ext cx="1351770" cy="1343479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4"/>
          <p:cNvSpPr txBox="1"/>
          <p:nvPr/>
        </p:nvSpPr>
        <p:spPr>
          <a:xfrm>
            <a:off x="4874203" y="4280874"/>
            <a:ext cx="10467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Comfortaa"/>
                <a:ea typeface="Comfortaa"/>
                <a:cs typeface="Comfortaa"/>
                <a:sym typeface="Comfortaa"/>
              </a:rPr>
              <a:t>= 3</a:t>
            </a:r>
            <a:endParaRPr sz="43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3" name="Google Shape;963;p74"/>
          <p:cNvSpPr txBox="1"/>
          <p:nvPr/>
        </p:nvSpPr>
        <p:spPr>
          <a:xfrm>
            <a:off x="205518" y="3029225"/>
            <a:ext cx="2433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0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4" name="Google Shape;964;p74"/>
          <p:cNvSpPr txBox="1"/>
          <p:nvPr/>
        </p:nvSpPr>
        <p:spPr>
          <a:xfrm>
            <a:off x="586518" y="3029225"/>
            <a:ext cx="2433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5" name="Google Shape;965;p74"/>
          <p:cNvSpPr txBox="1"/>
          <p:nvPr/>
        </p:nvSpPr>
        <p:spPr>
          <a:xfrm>
            <a:off x="967518" y="3029225"/>
            <a:ext cx="2433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966" name="Google Shape;966;p74"/>
          <p:cNvCxnSpPr>
            <a:stCxn id="960" idx="2"/>
            <a:endCxn id="956" idx="1"/>
          </p:cNvCxnSpPr>
          <p:nvPr/>
        </p:nvCxnSpPr>
        <p:spPr>
          <a:xfrm>
            <a:off x="1441912" y="2780350"/>
            <a:ext cx="2095075" cy="6322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351C75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" grpId="0"/>
      <p:bldP spid="958" grpId="0"/>
      <p:bldP spid="959" grpId="0"/>
      <p:bldP spid="960" grpId="0"/>
      <p:bldP spid="963" grpId="0"/>
      <p:bldP spid="964" grpId="0"/>
      <p:bldP spid="965" grpId="0"/>
    </p:bldLst>
  </p:timing>
</p:sld>
</file>

<file path=ppt/theme/theme1.xml><?xml version="1.0" encoding="utf-8"?>
<a:theme xmlns:a="http://schemas.openxmlformats.org/drawingml/2006/main" name="Tental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C93D"/>
      </a:accent1>
      <a:accent2>
        <a:srgbClr val="F5453C"/>
      </a:accent2>
      <a:accent3>
        <a:srgbClr val="3BC8C7"/>
      </a:accent3>
      <a:accent4>
        <a:srgbClr val="EEE69E"/>
      </a:accent4>
      <a:accent5>
        <a:srgbClr val="595959"/>
      </a:accent5>
      <a:accent6>
        <a:srgbClr val="FFFFFF"/>
      </a:accent6>
      <a:hlink>
        <a:srgbClr val="F545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4712</Words>
  <Application>Microsoft Office PowerPoint</Application>
  <PresentationFormat>On-screen Show (16:9)</PresentationFormat>
  <Paragraphs>3511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Chelsea Market</vt:lpstr>
      <vt:lpstr>Comfortaa</vt:lpstr>
      <vt:lpstr>Tental Workshop by Slidesgo</vt:lpstr>
      <vt:lpstr>CRYPTOGRAPHY (암호 법)</vt:lpstr>
      <vt:lpstr>PowerPoint Presentation</vt:lpstr>
      <vt:lpstr>PowerPoint Presentation</vt:lpstr>
      <vt:lpstr>PowerPoint Presentation</vt:lpstr>
      <vt:lpstr>Caesar</vt:lpstr>
      <vt:lpstr>1: WRITE OUT THE ALPHABET</vt:lpstr>
      <vt:lpstr>2: NUMBER EACH LETTER BY ITS ORDER</vt:lpstr>
      <vt:lpstr>3: CHOOSE A NUMBER FROM 0 TO 25 AS THE ‘KEY’</vt:lpstr>
      <vt:lpstr>4: COUNT THE NUMBER OF SPACES TO THE RIGHT WITH THE KEY THAT YOU’VE CHOSEN</vt:lpstr>
      <vt:lpstr>4: COUNT THE NUMBER OF SPACES TO THE RIGHT WITH THE KEY THAT YOU’VE CHOSEN</vt:lpstr>
      <vt:lpstr>4: COUNT THE NUMBER OF SPACES TO THE RIGHT WITH THE KEY THAT YOU’VE CHOSEN</vt:lpstr>
      <vt:lpstr>4: COUNT THE NUMBER OF SPACES TO THE RIGHT WITH THE KEY THAT YOU’VE CHOSEN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 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5: WRITE OUT THE MESSAGE WITH THE NEW ALPHABET</vt:lpstr>
      <vt:lpstr>PowerPoint Presentation</vt:lpstr>
      <vt:lpstr>PowerPoint Presentation</vt:lpstr>
      <vt:lpstr>6: USE THE KEY TO SEE WHAT THE MESSAGE IS</vt:lpstr>
      <vt:lpstr>6: USE THE KEY TO SEE WHAT THE MESSAGE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CONCEPTS (프로그래밍 개념)</dc:title>
  <dc:creator>Djibril Coulybaly</dc:creator>
  <cp:lastModifiedBy>Djibril Coulybaly</cp:lastModifiedBy>
  <cp:revision>54</cp:revision>
  <dcterms:created xsi:type="dcterms:W3CDTF">2020-11-28T03:44:44Z</dcterms:created>
  <dcterms:modified xsi:type="dcterms:W3CDTF">2020-12-23T03:04:19Z</dcterms:modified>
</cp:coreProperties>
</file>